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9" r:id="rId2"/>
    <p:sldId id="262" r:id="rId3"/>
    <p:sldId id="260"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1EB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0F099-7CB9-4539-9349-EA171927C165}" v="5" dt="2025-01-23T17:47:37.176"/>
    <p1510:client id="{292CC897-A5C8-4100-9F95-03D20A867491}" v="31" dt="2025-01-22T19:19:57.717"/>
    <p1510:client id="{4BF2AB3D-3EC9-E40F-131A-7043031DBC7D}" v="2" dt="2025-01-22T19:17:10.369"/>
    <p1510:client id="{B4E4F9F8-85AF-4ACB-9E81-735EA63406F5}" v="4" dt="2025-01-23T00:30:16.204"/>
    <p1510:client id="{BF194F81-5FEF-219E-2BBE-ED6034E0E49A}" v="1169" dt="2025-01-22T19:46:15.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7"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onnell, Jill" userId="0ff27644-afaf-400b-96b6-74af00efe4a4" providerId="ADAL" clId="{0900F099-7CB9-4539-9349-EA171927C165}"/>
    <pc:docChg chg="undo custSel addSld modSld">
      <pc:chgData name="McConnell, Jill" userId="0ff27644-afaf-400b-96b6-74af00efe4a4" providerId="ADAL" clId="{0900F099-7CB9-4539-9349-EA171927C165}" dt="2025-01-23T17:47:48.044" v="4503" actId="1076"/>
      <pc:docMkLst>
        <pc:docMk/>
      </pc:docMkLst>
      <pc:sldChg chg="addSp modSp mod">
        <pc:chgData name="McConnell, Jill" userId="0ff27644-afaf-400b-96b6-74af00efe4a4" providerId="ADAL" clId="{0900F099-7CB9-4539-9349-EA171927C165}" dt="2025-01-23T15:19:15.892" v="4185" actId="1035"/>
        <pc:sldMkLst>
          <pc:docMk/>
          <pc:sldMk cId="622053281" sldId="259"/>
        </pc:sldMkLst>
        <pc:spChg chg="mod">
          <ac:chgData name="McConnell, Jill" userId="0ff27644-afaf-400b-96b6-74af00efe4a4" providerId="ADAL" clId="{0900F099-7CB9-4539-9349-EA171927C165}" dt="2025-01-23T15:19:15.892" v="4185" actId="1035"/>
          <ac:spMkLst>
            <pc:docMk/>
            <pc:sldMk cId="622053281" sldId="259"/>
            <ac:spMk id="2" creationId="{CEAA7AFE-C1C6-F8AC-EE73-0C6BA17FCD66}"/>
          </ac:spMkLst>
        </pc:spChg>
        <pc:spChg chg="add mod">
          <ac:chgData name="McConnell, Jill" userId="0ff27644-afaf-400b-96b6-74af00efe4a4" providerId="ADAL" clId="{0900F099-7CB9-4539-9349-EA171927C165}" dt="2025-01-23T15:09:58.195" v="3749" actId="1076"/>
          <ac:spMkLst>
            <pc:docMk/>
            <pc:sldMk cId="622053281" sldId="259"/>
            <ac:spMk id="4" creationId="{03B12BAB-B462-F615-7367-3757D126114E}"/>
          </ac:spMkLst>
        </pc:spChg>
        <pc:spChg chg="add mod">
          <ac:chgData name="McConnell, Jill" userId="0ff27644-afaf-400b-96b6-74af00efe4a4" providerId="ADAL" clId="{0900F099-7CB9-4539-9349-EA171927C165}" dt="2025-01-23T15:19:15.892" v="4185" actId="1035"/>
          <ac:spMkLst>
            <pc:docMk/>
            <pc:sldMk cId="622053281" sldId="259"/>
            <ac:spMk id="6" creationId="{D3D17753-0D13-ECC3-ACC8-B481A0528B81}"/>
          </ac:spMkLst>
        </pc:spChg>
        <pc:spChg chg="add mod">
          <ac:chgData name="McConnell, Jill" userId="0ff27644-afaf-400b-96b6-74af00efe4a4" providerId="ADAL" clId="{0900F099-7CB9-4539-9349-EA171927C165}" dt="2025-01-23T15:19:15.892" v="4185" actId="1035"/>
          <ac:spMkLst>
            <pc:docMk/>
            <pc:sldMk cId="622053281" sldId="259"/>
            <ac:spMk id="8" creationId="{24540E8A-4D28-F251-4845-7DB105192C7C}"/>
          </ac:spMkLst>
        </pc:spChg>
        <pc:spChg chg="add mod">
          <ac:chgData name="McConnell, Jill" userId="0ff27644-afaf-400b-96b6-74af00efe4a4" providerId="ADAL" clId="{0900F099-7CB9-4539-9349-EA171927C165}" dt="2025-01-23T15:19:15.892" v="4185" actId="1035"/>
          <ac:spMkLst>
            <pc:docMk/>
            <pc:sldMk cId="622053281" sldId="259"/>
            <ac:spMk id="11" creationId="{A79EE031-EC2B-5577-CDAB-3B554349FD01}"/>
          </ac:spMkLst>
        </pc:spChg>
        <pc:picChg chg="add mod">
          <ac:chgData name="McConnell, Jill" userId="0ff27644-afaf-400b-96b6-74af00efe4a4" providerId="ADAL" clId="{0900F099-7CB9-4539-9349-EA171927C165}" dt="2025-01-23T15:16:23.835" v="4066" actId="1076"/>
          <ac:picMkLst>
            <pc:docMk/>
            <pc:sldMk cId="622053281" sldId="259"/>
            <ac:picMk id="9" creationId="{E29B97A5-81B9-7961-66BD-FBDFC475D41D}"/>
          </ac:picMkLst>
        </pc:picChg>
      </pc:sldChg>
      <pc:sldChg chg="modSp mod">
        <pc:chgData name="McConnell, Jill" userId="0ff27644-afaf-400b-96b6-74af00efe4a4" providerId="ADAL" clId="{0900F099-7CB9-4539-9349-EA171927C165}" dt="2025-01-23T15:09:51.707" v="3748" actId="13926"/>
        <pc:sldMkLst>
          <pc:docMk/>
          <pc:sldMk cId="2003719263" sldId="260"/>
        </pc:sldMkLst>
        <pc:spChg chg="mod">
          <ac:chgData name="McConnell, Jill" userId="0ff27644-afaf-400b-96b6-74af00efe4a4" providerId="ADAL" clId="{0900F099-7CB9-4539-9349-EA171927C165}" dt="2025-01-23T15:09:44.541" v="3746" actId="13926"/>
          <ac:spMkLst>
            <pc:docMk/>
            <pc:sldMk cId="2003719263" sldId="260"/>
            <ac:spMk id="78" creationId="{F9DE7E26-8422-5014-DBAC-1CF38EE26AFD}"/>
          </ac:spMkLst>
        </pc:spChg>
        <pc:spChg chg="mod">
          <ac:chgData name="McConnell, Jill" userId="0ff27644-afaf-400b-96b6-74af00efe4a4" providerId="ADAL" clId="{0900F099-7CB9-4539-9349-EA171927C165}" dt="2025-01-23T15:09:47.475" v="3747" actId="13926"/>
          <ac:spMkLst>
            <pc:docMk/>
            <pc:sldMk cId="2003719263" sldId="260"/>
            <ac:spMk id="79" creationId="{217459D9-3734-02A3-C831-E2D7656B2894}"/>
          </ac:spMkLst>
        </pc:spChg>
        <pc:spChg chg="mod">
          <ac:chgData name="McConnell, Jill" userId="0ff27644-afaf-400b-96b6-74af00efe4a4" providerId="ADAL" clId="{0900F099-7CB9-4539-9349-EA171927C165}" dt="2025-01-23T15:09:51.707" v="3748" actId="13926"/>
          <ac:spMkLst>
            <pc:docMk/>
            <pc:sldMk cId="2003719263" sldId="260"/>
            <ac:spMk id="80" creationId="{FEFBEFF2-57A7-D39F-F78B-85BD3B315F0B}"/>
          </ac:spMkLst>
        </pc:spChg>
      </pc:sldChg>
      <pc:sldChg chg="addSp delSp modSp new mod">
        <pc:chgData name="McConnell, Jill" userId="0ff27644-afaf-400b-96b6-74af00efe4a4" providerId="ADAL" clId="{0900F099-7CB9-4539-9349-EA171927C165}" dt="2025-01-23T17:47:48.044" v="4503" actId="1076"/>
        <pc:sldMkLst>
          <pc:docMk/>
          <pc:sldMk cId="2478236982" sldId="262"/>
        </pc:sldMkLst>
        <pc:spChg chg="add mod">
          <ac:chgData name="McConnell, Jill" userId="0ff27644-afaf-400b-96b6-74af00efe4a4" providerId="ADAL" clId="{0900F099-7CB9-4539-9349-EA171927C165}" dt="2025-01-23T14:54:45.773" v="2580" actId="113"/>
          <ac:spMkLst>
            <pc:docMk/>
            <pc:sldMk cId="2478236982" sldId="262"/>
            <ac:spMk id="2" creationId="{56E3C987-F5EA-B00A-EFA4-EFF6BE37B30D}"/>
          </ac:spMkLst>
        </pc:spChg>
        <pc:spChg chg="add mod">
          <ac:chgData name="McConnell, Jill" userId="0ff27644-afaf-400b-96b6-74af00efe4a4" providerId="ADAL" clId="{0900F099-7CB9-4539-9349-EA171927C165}" dt="2025-01-23T15:20:42.700" v="4186" actId="1076"/>
          <ac:spMkLst>
            <pc:docMk/>
            <pc:sldMk cId="2478236982" sldId="262"/>
            <ac:spMk id="4" creationId="{CC0EAD2C-97CA-FD5C-438B-091FEED4E8E7}"/>
          </ac:spMkLst>
        </pc:spChg>
        <pc:spChg chg="add mod">
          <ac:chgData name="McConnell, Jill" userId="0ff27644-afaf-400b-96b6-74af00efe4a4" providerId="ADAL" clId="{0900F099-7CB9-4539-9349-EA171927C165}" dt="2025-01-23T14:50:10.939" v="2351" actId="1076"/>
          <ac:spMkLst>
            <pc:docMk/>
            <pc:sldMk cId="2478236982" sldId="262"/>
            <ac:spMk id="6" creationId="{1D214DB0-A0B5-129C-0A54-1666E4F927FF}"/>
          </ac:spMkLst>
        </pc:spChg>
        <pc:spChg chg="add del mod">
          <ac:chgData name="McConnell, Jill" userId="0ff27644-afaf-400b-96b6-74af00efe4a4" providerId="ADAL" clId="{0900F099-7CB9-4539-9349-EA171927C165}" dt="2025-01-23T17:43:27.367" v="4205"/>
          <ac:spMkLst>
            <pc:docMk/>
            <pc:sldMk cId="2478236982" sldId="262"/>
            <ac:spMk id="9" creationId="{760BA71D-303D-0B90-36D7-08DF8E0F8643}"/>
          </ac:spMkLst>
        </pc:spChg>
        <pc:spChg chg="add mod">
          <ac:chgData name="McConnell, Jill" userId="0ff27644-afaf-400b-96b6-74af00efe4a4" providerId="ADAL" clId="{0900F099-7CB9-4539-9349-EA171927C165}" dt="2025-01-23T17:47:25.208" v="4497" actId="114"/>
          <ac:spMkLst>
            <pc:docMk/>
            <pc:sldMk cId="2478236982" sldId="262"/>
            <ac:spMk id="10" creationId="{C72DBB29-D90C-9828-0C0C-F2BD0BBD4793}"/>
          </ac:spMkLst>
        </pc:spChg>
        <pc:picChg chg="add mod modCrop">
          <ac:chgData name="McConnell, Jill" userId="0ff27644-afaf-400b-96b6-74af00efe4a4" providerId="ADAL" clId="{0900F099-7CB9-4539-9349-EA171927C165}" dt="2025-01-23T17:47:06.131" v="4495" actId="1076"/>
          <ac:picMkLst>
            <pc:docMk/>
            <pc:sldMk cId="2478236982" sldId="262"/>
            <ac:picMk id="8" creationId="{9F1BFE28-309C-7960-70D9-D675CFD85F18}"/>
          </ac:picMkLst>
        </pc:picChg>
        <pc:picChg chg="add mod">
          <ac:chgData name="McConnell, Jill" userId="0ff27644-afaf-400b-96b6-74af00efe4a4" providerId="ADAL" clId="{0900F099-7CB9-4539-9349-EA171927C165}" dt="2025-01-23T17:47:48.044" v="4503" actId="1076"/>
          <ac:picMkLst>
            <pc:docMk/>
            <pc:sldMk cId="2478236982" sldId="262"/>
            <ac:picMk id="11" creationId="{ACF05861-B454-4745-2F06-CA3E62752B98}"/>
          </ac:picMkLst>
        </pc:picChg>
      </pc:sldChg>
    </pc:docChg>
  </pc:docChgLst>
  <pc:docChgLst>
    <pc:chgData name="Baer, Christina" userId="S::christina.baer@umassmed.edu::619d403f-316c-4cce-b8ba-3e4234a780e2" providerId="AD" clId="Web-{BF194F81-5FEF-219E-2BBE-ED6034E0E49A}"/>
    <pc:docChg chg="modSld">
      <pc:chgData name="Baer, Christina" userId="S::christina.baer@umassmed.edu::619d403f-316c-4cce-b8ba-3e4234a780e2" providerId="AD" clId="Web-{BF194F81-5FEF-219E-2BBE-ED6034E0E49A}" dt="2025-01-22T19:46:15.735" v="709" actId="1076"/>
      <pc:docMkLst>
        <pc:docMk/>
      </pc:docMkLst>
      <pc:sldChg chg="addSp modSp">
        <pc:chgData name="Baer, Christina" userId="S::christina.baer@umassmed.edu::619d403f-316c-4cce-b8ba-3e4234a780e2" providerId="AD" clId="Web-{BF194F81-5FEF-219E-2BBE-ED6034E0E49A}" dt="2025-01-22T19:41:04.149" v="264"/>
        <pc:sldMkLst>
          <pc:docMk/>
          <pc:sldMk cId="622053281" sldId="259"/>
        </pc:sldMkLst>
        <pc:spChg chg="add mod">
          <ac:chgData name="Baer, Christina" userId="S::christina.baer@umassmed.edu::619d403f-316c-4cce-b8ba-3e4234a780e2" providerId="AD" clId="Web-{BF194F81-5FEF-219E-2BBE-ED6034E0E49A}" dt="2025-01-22T19:39:16.756" v="201" actId="20577"/>
          <ac:spMkLst>
            <pc:docMk/>
            <pc:sldMk cId="622053281" sldId="259"/>
            <ac:spMk id="2" creationId="{CEAA7AFE-C1C6-F8AC-EE73-0C6BA17FCD66}"/>
          </ac:spMkLst>
        </pc:spChg>
        <pc:spChg chg="mod">
          <ac:chgData name="Baer, Christina" userId="S::christina.baer@umassmed.edu::619d403f-316c-4cce-b8ba-3e4234a780e2" providerId="AD" clId="Web-{BF194F81-5FEF-219E-2BBE-ED6034E0E49A}" dt="2025-01-22T19:39:32.162" v="210" actId="20577"/>
          <ac:spMkLst>
            <pc:docMk/>
            <pc:sldMk cId="622053281" sldId="259"/>
            <ac:spMk id="4" creationId="{C32775F8-5E55-A502-6EC7-DAEE17F7E018}"/>
          </ac:spMkLst>
        </pc:spChg>
        <pc:spChg chg="add mod">
          <ac:chgData name="Baer, Christina" userId="S::christina.baer@umassmed.edu::619d403f-316c-4cce-b8ba-3e4234a780e2" providerId="AD" clId="Web-{BF194F81-5FEF-219E-2BBE-ED6034E0E49A}" dt="2025-01-22T19:41:04.149" v="264"/>
          <ac:spMkLst>
            <pc:docMk/>
            <pc:sldMk cId="622053281" sldId="259"/>
            <ac:spMk id="5" creationId="{C13FC244-3C43-2F5A-43A2-91BC6DEF70EB}"/>
          </ac:spMkLst>
        </pc:spChg>
        <pc:spChg chg="add mod">
          <ac:chgData name="Baer, Christina" userId="S::christina.baer@umassmed.edu::619d403f-316c-4cce-b8ba-3e4234a780e2" providerId="AD" clId="Web-{BF194F81-5FEF-219E-2BBE-ED6034E0E49A}" dt="2025-01-22T19:41:00.258" v="263"/>
          <ac:spMkLst>
            <pc:docMk/>
            <pc:sldMk cId="622053281" sldId="259"/>
            <ac:spMk id="7" creationId="{5939D15E-7650-A752-87DF-5B9CC019B161}"/>
          </ac:spMkLst>
        </pc:spChg>
      </pc:sldChg>
      <pc:sldChg chg="addSp modSp">
        <pc:chgData name="Baer, Christina" userId="S::christina.baer@umassmed.edu::619d403f-316c-4cce-b8ba-3e4234a780e2" providerId="AD" clId="Web-{BF194F81-5FEF-219E-2BBE-ED6034E0E49A}" dt="2025-01-22T19:46:15.735" v="709" actId="1076"/>
        <pc:sldMkLst>
          <pc:docMk/>
          <pc:sldMk cId="2003719263" sldId="260"/>
        </pc:sldMkLst>
        <pc:spChg chg="add mod">
          <ac:chgData name="Baer, Christina" userId="S::christina.baer@umassmed.edu::619d403f-316c-4cce-b8ba-3e4234a780e2" providerId="AD" clId="Web-{BF194F81-5FEF-219E-2BBE-ED6034E0E49A}" dt="2025-01-22T19:41:12.758" v="266" actId="20577"/>
          <ac:spMkLst>
            <pc:docMk/>
            <pc:sldMk cId="2003719263" sldId="260"/>
            <ac:spMk id="3" creationId="{87794AA1-E342-3E2E-A7D2-9304B41821E2}"/>
          </ac:spMkLst>
        </pc:spChg>
        <pc:spChg chg="mod">
          <ac:chgData name="Baer, Christina" userId="S::christina.baer@umassmed.edu::619d403f-316c-4cce-b8ba-3e4234a780e2" providerId="AD" clId="Web-{BF194F81-5FEF-219E-2BBE-ED6034E0E49A}" dt="2025-01-22T19:41:36.384" v="272" actId="20577"/>
          <ac:spMkLst>
            <pc:docMk/>
            <pc:sldMk cId="2003719263" sldId="260"/>
            <ac:spMk id="4" creationId="{8AD32966-B193-A267-C70B-18B3E074B26B}"/>
          </ac:spMkLst>
        </pc:spChg>
        <pc:spChg chg="add mod">
          <ac:chgData name="Baer, Christina" userId="S::christina.baer@umassmed.edu::619d403f-316c-4cce-b8ba-3e4234a780e2" providerId="AD" clId="Web-{BF194F81-5FEF-219E-2BBE-ED6034E0E49A}" dt="2025-01-22T19:45:58.375" v="700" actId="1076"/>
          <ac:spMkLst>
            <pc:docMk/>
            <pc:sldMk cId="2003719263" sldId="260"/>
            <ac:spMk id="6" creationId="{A59EDF67-705B-C468-2023-7129B0E4B9D7}"/>
          </ac:spMkLst>
        </pc:spChg>
        <pc:spChg chg="add mod">
          <ac:chgData name="Baer, Christina" userId="S::christina.baer@umassmed.edu::619d403f-316c-4cce-b8ba-3e4234a780e2" providerId="AD" clId="Web-{BF194F81-5FEF-219E-2BBE-ED6034E0E49A}" dt="2025-01-22T19:46:02.875" v="702" actId="1076"/>
          <ac:spMkLst>
            <pc:docMk/>
            <pc:sldMk cId="2003719263" sldId="260"/>
            <ac:spMk id="8" creationId="{A97143FD-0D1E-C097-ACA7-9794E46CFAEE}"/>
          </ac:spMkLst>
        </pc:spChg>
        <pc:spChg chg="add mod">
          <ac:chgData name="Baer, Christina" userId="S::christina.baer@umassmed.edu::619d403f-316c-4cce-b8ba-3e4234a780e2" providerId="AD" clId="Web-{BF194F81-5FEF-219E-2BBE-ED6034E0E49A}" dt="2025-01-22T19:46:11.516" v="707" actId="1076"/>
          <ac:spMkLst>
            <pc:docMk/>
            <pc:sldMk cId="2003719263" sldId="260"/>
            <ac:spMk id="10" creationId="{692721F2-965A-2C73-B099-FEE4BE0B8398}"/>
          </ac:spMkLst>
        </pc:spChg>
        <pc:spChg chg="add mod">
          <ac:chgData name="Baer, Christina" userId="S::christina.baer@umassmed.edu::619d403f-316c-4cce-b8ba-3e4234a780e2" providerId="AD" clId="Web-{BF194F81-5FEF-219E-2BBE-ED6034E0E49A}" dt="2025-01-22T19:46:15.735" v="709" actId="1076"/>
          <ac:spMkLst>
            <pc:docMk/>
            <pc:sldMk cId="2003719263" sldId="260"/>
            <ac:spMk id="12" creationId="{81D0BE30-622E-E753-C92E-1BA3FFA8EFD4}"/>
          </ac:spMkLst>
        </pc:spChg>
        <pc:spChg chg="mod">
          <ac:chgData name="Baer, Christina" userId="S::christina.baer@umassmed.edu::619d403f-316c-4cce-b8ba-3e4234a780e2" providerId="AD" clId="Web-{BF194F81-5FEF-219E-2BBE-ED6034E0E49A}" dt="2025-01-22T19:38:21.926" v="114" actId="1076"/>
          <ac:spMkLst>
            <pc:docMk/>
            <pc:sldMk cId="2003719263" sldId="260"/>
            <ac:spMk id="78" creationId="{F9DE7E26-8422-5014-DBAC-1CF38EE26AFD}"/>
          </ac:spMkLst>
        </pc:spChg>
        <pc:spChg chg="mod">
          <ac:chgData name="Baer, Christina" userId="S::christina.baer@umassmed.edu::619d403f-316c-4cce-b8ba-3e4234a780e2" providerId="AD" clId="Web-{BF194F81-5FEF-219E-2BBE-ED6034E0E49A}" dt="2025-01-22T19:38:21.958" v="115" actId="1076"/>
          <ac:spMkLst>
            <pc:docMk/>
            <pc:sldMk cId="2003719263" sldId="260"/>
            <ac:spMk id="79" creationId="{217459D9-3734-02A3-C831-E2D7656B2894}"/>
          </ac:spMkLst>
        </pc:spChg>
        <pc:spChg chg="mod">
          <ac:chgData name="Baer, Christina" userId="S::christina.baer@umassmed.edu::619d403f-316c-4cce-b8ba-3e4234a780e2" providerId="AD" clId="Web-{BF194F81-5FEF-219E-2BBE-ED6034E0E49A}" dt="2025-01-22T19:38:21.958" v="116" actId="1076"/>
          <ac:spMkLst>
            <pc:docMk/>
            <pc:sldMk cId="2003719263" sldId="260"/>
            <ac:spMk id="80" creationId="{FEFBEFF2-57A7-D39F-F78B-85BD3B315F0B}"/>
          </ac:spMkLst>
        </pc:spChg>
        <pc:spChg chg="mod">
          <ac:chgData name="Baer, Christina" userId="S::christina.baer@umassmed.edu::619d403f-316c-4cce-b8ba-3e4234a780e2" providerId="AD" clId="Web-{BF194F81-5FEF-219E-2BBE-ED6034E0E49A}" dt="2025-01-22T19:38:21.973" v="117" actId="1076"/>
          <ac:spMkLst>
            <pc:docMk/>
            <pc:sldMk cId="2003719263" sldId="260"/>
            <ac:spMk id="81" creationId="{84FE3A46-C4F8-C758-C3BD-9F52F83867B9}"/>
          </ac:spMkLst>
        </pc:spChg>
        <pc:spChg chg="mod">
          <ac:chgData name="Baer, Christina" userId="S::christina.baer@umassmed.edu::619d403f-316c-4cce-b8ba-3e4234a780e2" providerId="AD" clId="Web-{BF194F81-5FEF-219E-2BBE-ED6034E0E49A}" dt="2025-01-22T19:38:21.895" v="110" actId="1076"/>
          <ac:spMkLst>
            <pc:docMk/>
            <pc:sldMk cId="2003719263" sldId="260"/>
            <ac:spMk id="82" creationId="{0758EF0E-8780-F388-9FE3-0955D694D389}"/>
          </ac:spMkLst>
        </pc:spChg>
        <pc:grpChg chg="mod">
          <ac:chgData name="Baer, Christina" userId="S::christina.baer@umassmed.edu::619d403f-316c-4cce-b8ba-3e4234a780e2" providerId="AD" clId="Web-{BF194F81-5FEF-219E-2BBE-ED6034E0E49A}" dt="2025-01-22T19:38:15.645" v="108" actId="1076"/>
          <ac:grpSpMkLst>
            <pc:docMk/>
            <pc:sldMk cId="2003719263" sldId="260"/>
            <ac:grpSpMk id="40" creationId="{665A3803-8EB4-D376-EC29-29A91C98E5A5}"/>
          </ac:grpSpMkLst>
        </pc:grpChg>
        <pc:cxnChg chg="mod">
          <ac:chgData name="Baer, Christina" userId="S::christina.baer@umassmed.edu::619d403f-316c-4cce-b8ba-3e4234a780e2" providerId="AD" clId="Web-{BF194F81-5FEF-219E-2BBE-ED6034E0E49A}" dt="2025-01-22T19:38:21.895" v="111" actId="1076"/>
          <ac:cxnSpMkLst>
            <pc:docMk/>
            <pc:sldMk cId="2003719263" sldId="260"/>
            <ac:cxnSpMk id="75" creationId="{F65084A6-9D46-4060-E601-B34050D980D5}"/>
          </ac:cxnSpMkLst>
        </pc:cxnChg>
        <pc:cxnChg chg="mod">
          <ac:chgData name="Baer, Christina" userId="S::christina.baer@umassmed.edu::619d403f-316c-4cce-b8ba-3e4234a780e2" providerId="AD" clId="Web-{BF194F81-5FEF-219E-2BBE-ED6034E0E49A}" dt="2025-01-22T19:38:21.911" v="112" actId="1076"/>
          <ac:cxnSpMkLst>
            <pc:docMk/>
            <pc:sldMk cId="2003719263" sldId="260"/>
            <ac:cxnSpMk id="76" creationId="{47A72853-A57D-0D42-6BBB-D60929EACB87}"/>
          </ac:cxnSpMkLst>
        </pc:cxnChg>
        <pc:cxnChg chg="mod">
          <ac:chgData name="Baer, Christina" userId="S::christina.baer@umassmed.edu::619d403f-316c-4cce-b8ba-3e4234a780e2" providerId="AD" clId="Web-{BF194F81-5FEF-219E-2BBE-ED6034E0E49A}" dt="2025-01-22T19:38:21.926" v="113" actId="1076"/>
          <ac:cxnSpMkLst>
            <pc:docMk/>
            <pc:sldMk cId="2003719263" sldId="260"/>
            <ac:cxnSpMk id="77" creationId="{85933D55-722E-D14A-E91F-CBEF59D6171D}"/>
          </ac:cxnSpMkLst>
        </pc:cxnChg>
      </pc:sldChg>
      <pc:sldChg chg="addSp modSp">
        <pc:chgData name="Baer, Christina" userId="S::christina.baer@umassmed.edu::619d403f-316c-4cce-b8ba-3e4234a780e2" providerId="AD" clId="Web-{BF194F81-5FEF-219E-2BBE-ED6034E0E49A}" dt="2025-01-22T19:45:34.874" v="697" actId="1076"/>
        <pc:sldMkLst>
          <pc:docMk/>
          <pc:sldMk cId="1330926974" sldId="261"/>
        </pc:sldMkLst>
        <pc:spChg chg="add mod">
          <ac:chgData name="Baer, Christina" userId="S::christina.baer@umassmed.edu::619d403f-316c-4cce-b8ba-3e4234a780e2" providerId="AD" clId="Web-{BF194F81-5FEF-219E-2BBE-ED6034E0E49A}" dt="2025-01-22T19:44:42.436" v="682" actId="20577"/>
          <ac:spMkLst>
            <pc:docMk/>
            <pc:sldMk cId="1330926974" sldId="261"/>
            <ac:spMk id="2" creationId="{A0F43E4D-60C1-C35E-2340-4C1E6C4EA29F}"/>
          </ac:spMkLst>
        </pc:spChg>
        <pc:spChg chg="add mod">
          <ac:chgData name="Baer, Christina" userId="S::christina.baer@umassmed.edu::619d403f-316c-4cce-b8ba-3e4234a780e2" providerId="AD" clId="Web-{BF194F81-5FEF-219E-2BBE-ED6034E0E49A}" dt="2025-01-22T19:44:45.639" v="683" actId="14100"/>
          <ac:spMkLst>
            <pc:docMk/>
            <pc:sldMk cId="1330926974" sldId="261"/>
            <ac:spMk id="3" creationId="{77C6CEF2-B8ED-D0BA-5D78-95E15AFB9F10}"/>
          </ac:spMkLst>
        </pc:spChg>
        <pc:spChg chg="mod">
          <ac:chgData name="Baer, Christina" userId="S::christina.baer@umassmed.edu::619d403f-316c-4cce-b8ba-3e4234a780e2" providerId="AD" clId="Web-{BF194F81-5FEF-219E-2BBE-ED6034E0E49A}" dt="2025-01-22T19:44:34.013" v="670" actId="1076"/>
          <ac:spMkLst>
            <pc:docMk/>
            <pc:sldMk cId="1330926974" sldId="261"/>
            <ac:spMk id="8" creationId="{E7F6AB87-7381-7F00-DDC3-94062B997CCE}"/>
          </ac:spMkLst>
        </pc:spChg>
        <pc:spChg chg="mod">
          <ac:chgData name="Baer, Christina" userId="S::christina.baer@umassmed.edu::619d403f-316c-4cce-b8ba-3e4234a780e2" providerId="AD" clId="Web-{BF194F81-5FEF-219E-2BBE-ED6034E0E49A}" dt="2025-01-22T19:44:34.045" v="671" actId="1076"/>
          <ac:spMkLst>
            <pc:docMk/>
            <pc:sldMk cId="1330926974" sldId="261"/>
            <ac:spMk id="9" creationId="{EFD87F57-EE99-4351-CA50-48126DEE4843}"/>
          </ac:spMkLst>
        </pc:spChg>
        <pc:spChg chg="mod">
          <ac:chgData name="Baer, Christina" userId="S::christina.baer@umassmed.edu::619d403f-316c-4cce-b8ba-3e4234a780e2" providerId="AD" clId="Web-{BF194F81-5FEF-219E-2BBE-ED6034E0E49A}" dt="2025-01-22T19:44:34.060" v="672" actId="1076"/>
          <ac:spMkLst>
            <pc:docMk/>
            <pc:sldMk cId="1330926974" sldId="261"/>
            <ac:spMk id="10" creationId="{3CB4F3F7-0D68-A8BD-D2D5-E42C0F422389}"/>
          </ac:spMkLst>
        </pc:spChg>
        <pc:spChg chg="mod">
          <ac:chgData name="Baer, Christina" userId="S::christina.baer@umassmed.edu::619d403f-316c-4cce-b8ba-3e4234a780e2" providerId="AD" clId="Web-{BF194F81-5FEF-219E-2BBE-ED6034E0E49A}" dt="2025-01-22T19:44:34.091" v="673" actId="1076"/>
          <ac:spMkLst>
            <pc:docMk/>
            <pc:sldMk cId="1330926974" sldId="261"/>
            <ac:spMk id="11" creationId="{42EFBABE-446B-06C5-29C6-975572E0408B}"/>
          </ac:spMkLst>
        </pc:spChg>
        <pc:spChg chg="mod">
          <ac:chgData name="Baer, Christina" userId="S::christina.baer@umassmed.edu::619d403f-316c-4cce-b8ba-3e4234a780e2" providerId="AD" clId="Web-{BF194F81-5FEF-219E-2BBE-ED6034E0E49A}" dt="2025-01-22T19:44:34.107" v="674" actId="1076"/>
          <ac:spMkLst>
            <pc:docMk/>
            <pc:sldMk cId="1330926974" sldId="261"/>
            <ac:spMk id="12" creationId="{06C06FF4-EAAA-5560-C85B-4A4BFD46DC05}"/>
          </ac:spMkLst>
        </pc:spChg>
        <pc:spChg chg="mod">
          <ac:chgData name="Baer, Christina" userId="S::christina.baer@umassmed.edu::619d403f-316c-4cce-b8ba-3e4234a780e2" providerId="AD" clId="Web-{BF194F81-5FEF-219E-2BBE-ED6034E0E49A}" dt="2025-01-22T19:44:34.123" v="675" actId="1076"/>
          <ac:spMkLst>
            <pc:docMk/>
            <pc:sldMk cId="1330926974" sldId="261"/>
            <ac:spMk id="13" creationId="{1C484A9B-63EF-7641-E43C-4C013BBEFB77}"/>
          </ac:spMkLst>
        </pc:spChg>
        <pc:spChg chg="mod">
          <ac:chgData name="Baer, Christina" userId="S::christina.baer@umassmed.edu::619d403f-316c-4cce-b8ba-3e4234a780e2" providerId="AD" clId="Web-{BF194F81-5FEF-219E-2BBE-ED6034E0E49A}" dt="2025-01-22T19:44:34.138" v="676" actId="1076"/>
          <ac:spMkLst>
            <pc:docMk/>
            <pc:sldMk cId="1330926974" sldId="261"/>
            <ac:spMk id="14" creationId="{584A8266-065A-1744-7959-32E57203784F}"/>
          </ac:spMkLst>
        </pc:spChg>
        <pc:spChg chg="mod">
          <ac:chgData name="Baer, Christina" userId="S::christina.baer@umassmed.edu::619d403f-316c-4cce-b8ba-3e4234a780e2" providerId="AD" clId="Web-{BF194F81-5FEF-219E-2BBE-ED6034E0E49A}" dt="2025-01-22T19:43:27.277" v="511" actId="1076"/>
          <ac:spMkLst>
            <pc:docMk/>
            <pc:sldMk cId="1330926974" sldId="261"/>
            <ac:spMk id="19" creationId="{54D5765D-855C-6960-E1CF-31A4981C672E}"/>
          </ac:spMkLst>
        </pc:spChg>
        <pc:spChg chg="mod">
          <ac:chgData name="Baer, Christina" userId="S::christina.baer@umassmed.edu::619d403f-316c-4cce-b8ba-3e4234a780e2" providerId="AD" clId="Web-{BF194F81-5FEF-219E-2BBE-ED6034E0E49A}" dt="2025-01-22T19:43:27.293" v="512" actId="1076"/>
          <ac:spMkLst>
            <pc:docMk/>
            <pc:sldMk cId="1330926974" sldId="261"/>
            <ac:spMk id="20" creationId="{CC0238C1-CB2A-75AE-EBA2-6D1029A6D45F}"/>
          </ac:spMkLst>
        </pc:spChg>
        <pc:spChg chg="mod">
          <ac:chgData name="Baer, Christina" userId="S::christina.baer@umassmed.edu::619d403f-316c-4cce-b8ba-3e4234a780e2" providerId="AD" clId="Web-{BF194F81-5FEF-219E-2BBE-ED6034E0E49A}" dt="2025-01-22T19:43:27.309" v="513" actId="1076"/>
          <ac:spMkLst>
            <pc:docMk/>
            <pc:sldMk cId="1330926974" sldId="261"/>
            <ac:spMk id="26" creationId="{3A4BB065-4965-C528-86DB-67654F34A19B}"/>
          </ac:spMkLst>
        </pc:spChg>
        <pc:spChg chg="mod">
          <ac:chgData name="Baer, Christina" userId="S::christina.baer@umassmed.edu::619d403f-316c-4cce-b8ba-3e4234a780e2" providerId="AD" clId="Web-{BF194F81-5FEF-219E-2BBE-ED6034E0E49A}" dt="2025-01-22T19:43:27.309" v="514" actId="1076"/>
          <ac:spMkLst>
            <pc:docMk/>
            <pc:sldMk cId="1330926974" sldId="261"/>
            <ac:spMk id="28" creationId="{D3A24A0F-A2F9-3808-0F5D-2C8C871CAD41}"/>
          </ac:spMkLst>
        </pc:spChg>
        <pc:spChg chg="mod">
          <ac:chgData name="Baer, Christina" userId="S::christina.baer@umassmed.edu::619d403f-316c-4cce-b8ba-3e4234a780e2" providerId="AD" clId="Web-{BF194F81-5FEF-219E-2BBE-ED6034E0E49A}" dt="2025-01-22T19:43:27.340" v="515" actId="1076"/>
          <ac:spMkLst>
            <pc:docMk/>
            <pc:sldMk cId="1330926974" sldId="261"/>
            <ac:spMk id="29" creationId="{D9DA798F-447B-E919-7C9E-5202FDE90E27}"/>
          </ac:spMkLst>
        </pc:spChg>
        <pc:spChg chg="mod">
          <ac:chgData name="Baer, Christina" userId="S::christina.baer@umassmed.edu::619d403f-316c-4cce-b8ba-3e4234a780e2" providerId="AD" clId="Web-{BF194F81-5FEF-219E-2BBE-ED6034E0E49A}" dt="2025-01-22T19:43:27.355" v="516" actId="1076"/>
          <ac:spMkLst>
            <pc:docMk/>
            <pc:sldMk cId="1330926974" sldId="261"/>
            <ac:spMk id="30" creationId="{C2F56781-B232-0F3A-C318-CE930B231DAA}"/>
          </ac:spMkLst>
        </pc:spChg>
        <pc:spChg chg="mod">
          <ac:chgData name="Baer, Christina" userId="S::christina.baer@umassmed.edu::619d403f-316c-4cce-b8ba-3e4234a780e2" providerId="AD" clId="Web-{BF194F81-5FEF-219E-2BBE-ED6034E0E49A}" dt="2025-01-22T19:43:27.371" v="517" actId="1076"/>
          <ac:spMkLst>
            <pc:docMk/>
            <pc:sldMk cId="1330926974" sldId="261"/>
            <ac:spMk id="31" creationId="{289BCA45-C32D-7D51-735A-0447F807C477}"/>
          </ac:spMkLst>
        </pc:spChg>
        <pc:spChg chg="mod">
          <ac:chgData name="Baer, Christina" userId="S::christina.baer@umassmed.edu::619d403f-316c-4cce-b8ba-3e4234a780e2" providerId="AD" clId="Web-{BF194F81-5FEF-219E-2BBE-ED6034E0E49A}" dt="2025-01-22T19:43:27.387" v="518" actId="1076"/>
          <ac:spMkLst>
            <pc:docMk/>
            <pc:sldMk cId="1330926974" sldId="261"/>
            <ac:spMk id="32" creationId="{AFB9C383-7F5D-3344-A6AF-F7B63B1373DD}"/>
          </ac:spMkLst>
        </pc:spChg>
        <pc:spChg chg="mod">
          <ac:chgData name="Baer, Christina" userId="S::christina.baer@umassmed.edu::619d403f-316c-4cce-b8ba-3e4234a780e2" providerId="AD" clId="Web-{BF194F81-5FEF-219E-2BBE-ED6034E0E49A}" dt="2025-01-22T19:43:27.402" v="519" actId="1076"/>
          <ac:spMkLst>
            <pc:docMk/>
            <pc:sldMk cId="1330926974" sldId="261"/>
            <ac:spMk id="33" creationId="{37AB4EF9-F4CE-A5E6-BCA6-3412EE6F6EF6}"/>
          </ac:spMkLst>
        </pc:spChg>
        <pc:spChg chg="mod">
          <ac:chgData name="Baer, Christina" userId="S::christina.baer@umassmed.edu::619d403f-316c-4cce-b8ba-3e4234a780e2" providerId="AD" clId="Web-{BF194F81-5FEF-219E-2BBE-ED6034E0E49A}" dt="2025-01-22T19:43:27.418" v="520" actId="1076"/>
          <ac:spMkLst>
            <pc:docMk/>
            <pc:sldMk cId="1330926974" sldId="261"/>
            <ac:spMk id="34" creationId="{A5797EB1-AAEA-66EC-5C36-1FB879722E4F}"/>
          </ac:spMkLst>
        </pc:spChg>
        <pc:spChg chg="mod">
          <ac:chgData name="Baer, Christina" userId="S::christina.baer@umassmed.edu::619d403f-316c-4cce-b8ba-3e4234a780e2" providerId="AD" clId="Web-{BF194F81-5FEF-219E-2BBE-ED6034E0E49A}" dt="2025-01-22T19:43:27.434" v="521" actId="1076"/>
          <ac:spMkLst>
            <pc:docMk/>
            <pc:sldMk cId="1330926974" sldId="261"/>
            <ac:spMk id="35" creationId="{410D9739-0534-7152-E4CB-D6C366808880}"/>
          </ac:spMkLst>
        </pc:spChg>
        <pc:spChg chg="mod">
          <ac:chgData name="Baer, Christina" userId="S::christina.baer@umassmed.edu::619d403f-316c-4cce-b8ba-3e4234a780e2" providerId="AD" clId="Web-{BF194F81-5FEF-219E-2BBE-ED6034E0E49A}" dt="2025-01-22T19:43:27.449" v="522" actId="1076"/>
          <ac:spMkLst>
            <pc:docMk/>
            <pc:sldMk cId="1330926974" sldId="261"/>
            <ac:spMk id="36" creationId="{F5A7FB29-7A5D-296B-072B-617C2EFAC25D}"/>
          </ac:spMkLst>
        </pc:spChg>
        <pc:spChg chg="mod">
          <ac:chgData name="Baer, Christina" userId="S::christina.baer@umassmed.edu::619d403f-316c-4cce-b8ba-3e4234a780e2" providerId="AD" clId="Web-{BF194F81-5FEF-219E-2BBE-ED6034E0E49A}" dt="2025-01-22T19:43:27.465" v="523" actId="1076"/>
          <ac:spMkLst>
            <pc:docMk/>
            <pc:sldMk cId="1330926974" sldId="261"/>
            <ac:spMk id="37" creationId="{27975817-DF36-67D1-E854-14877B06FB99}"/>
          </ac:spMkLst>
        </pc:spChg>
        <pc:spChg chg="mod">
          <ac:chgData name="Baer, Christina" userId="S::christina.baer@umassmed.edu::619d403f-316c-4cce-b8ba-3e4234a780e2" providerId="AD" clId="Web-{BF194F81-5FEF-219E-2BBE-ED6034E0E49A}" dt="2025-01-22T19:44:34.170" v="677" actId="1076"/>
          <ac:spMkLst>
            <pc:docMk/>
            <pc:sldMk cId="1330926974" sldId="261"/>
            <ac:spMk id="40" creationId="{9972164E-7337-9BC3-D03E-C076C9F24F9B}"/>
          </ac:spMkLst>
        </pc:spChg>
        <pc:spChg chg="mod">
          <ac:chgData name="Baer, Christina" userId="S::christina.baer@umassmed.edu::619d403f-316c-4cce-b8ba-3e4234a780e2" providerId="AD" clId="Web-{BF194F81-5FEF-219E-2BBE-ED6034E0E49A}" dt="2025-01-22T19:43:27.496" v="525" actId="1076"/>
          <ac:spMkLst>
            <pc:docMk/>
            <pc:sldMk cId="1330926974" sldId="261"/>
            <ac:spMk id="41" creationId="{EE22E25F-0007-0DB0-8721-22D849D8FECD}"/>
          </ac:spMkLst>
        </pc:spChg>
        <pc:spChg chg="mod">
          <ac:chgData name="Baer, Christina" userId="S::christina.baer@umassmed.edu::619d403f-316c-4cce-b8ba-3e4234a780e2" providerId="AD" clId="Web-{BF194F81-5FEF-219E-2BBE-ED6034E0E49A}" dt="2025-01-22T19:43:27.496" v="526" actId="1076"/>
          <ac:spMkLst>
            <pc:docMk/>
            <pc:sldMk cId="1330926974" sldId="261"/>
            <ac:spMk id="42" creationId="{1D1519D9-1490-CE7D-93F8-F25946F609E0}"/>
          </ac:spMkLst>
        </pc:spChg>
        <pc:spChg chg="mod">
          <ac:chgData name="Baer, Christina" userId="S::christina.baer@umassmed.edu::619d403f-316c-4cce-b8ba-3e4234a780e2" providerId="AD" clId="Web-{BF194F81-5FEF-219E-2BBE-ED6034E0E49A}" dt="2025-01-22T19:43:27.527" v="527" actId="1076"/>
          <ac:spMkLst>
            <pc:docMk/>
            <pc:sldMk cId="1330926974" sldId="261"/>
            <ac:spMk id="43" creationId="{4368DC48-2C1D-45F0-C549-F4A8D0F5641A}"/>
          </ac:spMkLst>
        </pc:spChg>
        <pc:spChg chg="mod">
          <ac:chgData name="Baer, Christina" userId="S::christina.baer@umassmed.edu::619d403f-316c-4cce-b8ba-3e4234a780e2" providerId="AD" clId="Web-{BF194F81-5FEF-219E-2BBE-ED6034E0E49A}" dt="2025-01-22T19:43:27.543" v="528" actId="1076"/>
          <ac:spMkLst>
            <pc:docMk/>
            <pc:sldMk cId="1330926974" sldId="261"/>
            <ac:spMk id="44" creationId="{9AD4DE2C-7BB6-5847-1545-E34F76F6455F}"/>
          </ac:spMkLst>
        </pc:spChg>
        <pc:spChg chg="mod">
          <ac:chgData name="Baer, Christina" userId="S::christina.baer@umassmed.edu::619d403f-316c-4cce-b8ba-3e4234a780e2" providerId="AD" clId="Web-{BF194F81-5FEF-219E-2BBE-ED6034E0E49A}" dt="2025-01-22T19:43:27.559" v="529" actId="1076"/>
          <ac:spMkLst>
            <pc:docMk/>
            <pc:sldMk cId="1330926974" sldId="261"/>
            <ac:spMk id="45" creationId="{340E55F6-227B-FD2D-FF26-93A86BF2B202}"/>
          </ac:spMkLst>
        </pc:spChg>
        <pc:spChg chg="mod">
          <ac:chgData name="Baer, Christina" userId="S::christina.baer@umassmed.edu::619d403f-316c-4cce-b8ba-3e4234a780e2" providerId="AD" clId="Web-{BF194F81-5FEF-219E-2BBE-ED6034E0E49A}" dt="2025-01-22T19:43:27.574" v="530" actId="1076"/>
          <ac:spMkLst>
            <pc:docMk/>
            <pc:sldMk cId="1330926974" sldId="261"/>
            <ac:spMk id="46" creationId="{FBD2C93F-A378-AC93-0D29-8B365C0F3CDC}"/>
          </ac:spMkLst>
        </pc:spChg>
        <pc:spChg chg="mod">
          <ac:chgData name="Baer, Christina" userId="S::christina.baer@umassmed.edu::619d403f-316c-4cce-b8ba-3e4234a780e2" providerId="AD" clId="Web-{BF194F81-5FEF-219E-2BBE-ED6034E0E49A}" dt="2025-01-22T19:43:27.590" v="531" actId="1076"/>
          <ac:spMkLst>
            <pc:docMk/>
            <pc:sldMk cId="1330926974" sldId="261"/>
            <ac:spMk id="47" creationId="{19F54A5B-56F9-80CB-E855-38B76F4B2E15}"/>
          </ac:spMkLst>
        </pc:spChg>
        <pc:spChg chg="mod">
          <ac:chgData name="Baer, Christina" userId="S::christina.baer@umassmed.edu::619d403f-316c-4cce-b8ba-3e4234a780e2" providerId="AD" clId="Web-{BF194F81-5FEF-219E-2BBE-ED6034E0E49A}" dt="2025-01-22T19:43:27.605" v="532" actId="1076"/>
          <ac:spMkLst>
            <pc:docMk/>
            <pc:sldMk cId="1330926974" sldId="261"/>
            <ac:spMk id="48" creationId="{287F3B2A-0FE1-4399-4984-9AAB71180DD7}"/>
          </ac:spMkLst>
        </pc:spChg>
        <pc:spChg chg="mod">
          <ac:chgData name="Baer, Christina" userId="S::christina.baer@umassmed.edu::619d403f-316c-4cce-b8ba-3e4234a780e2" providerId="AD" clId="Web-{BF194F81-5FEF-219E-2BBE-ED6034E0E49A}" dt="2025-01-22T19:43:27.621" v="533" actId="1076"/>
          <ac:spMkLst>
            <pc:docMk/>
            <pc:sldMk cId="1330926974" sldId="261"/>
            <ac:spMk id="49" creationId="{E81833A9-865B-8FE1-C9A8-C3351646C16A}"/>
          </ac:spMkLst>
        </pc:spChg>
        <pc:spChg chg="mod">
          <ac:chgData name="Baer, Christina" userId="S::christina.baer@umassmed.edu::619d403f-316c-4cce-b8ba-3e4234a780e2" providerId="AD" clId="Web-{BF194F81-5FEF-219E-2BBE-ED6034E0E49A}" dt="2025-01-22T19:43:27.699" v="536" actId="1076"/>
          <ac:spMkLst>
            <pc:docMk/>
            <pc:sldMk cId="1330926974" sldId="261"/>
            <ac:spMk id="53" creationId="{AD018A00-BD31-1F4A-8FD6-0CDAD4BBF20B}"/>
          </ac:spMkLst>
        </pc:spChg>
        <pc:spChg chg="mod">
          <ac:chgData name="Baer, Christina" userId="S::christina.baer@umassmed.edu::619d403f-316c-4cce-b8ba-3e4234a780e2" providerId="AD" clId="Web-{BF194F81-5FEF-219E-2BBE-ED6034E0E49A}" dt="2025-01-22T19:43:27.715" v="537" actId="1076"/>
          <ac:spMkLst>
            <pc:docMk/>
            <pc:sldMk cId="1330926974" sldId="261"/>
            <ac:spMk id="54" creationId="{A7B47EA5-C124-2C5D-F0AE-53622A01C22A}"/>
          </ac:spMkLst>
        </pc:spChg>
        <pc:spChg chg="mod">
          <ac:chgData name="Baer, Christina" userId="S::christina.baer@umassmed.edu::619d403f-316c-4cce-b8ba-3e4234a780e2" providerId="AD" clId="Web-{BF194F81-5FEF-219E-2BBE-ED6034E0E49A}" dt="2025-01-22T19:43:27.730" v="538" actId="1076"/>
          <ac:spMkLst>
            <pc:docMk/>
            <pc:sldMk cId="1330926974" sldId="261"/>
            <ac:spMk id="55" creationId="{F9301FE8-1796-047E-BFE9-B3DF2A80B460}"/>
          </ac:spMkLst>
        </pc:spChg>
        <pc:spChg chg="mod">
          <ac:chgData name="Baer, Christina" userId="S::christina.baer@umassmed.edu::619d403f-316c-4cce-b8ba-3e4234a780e2" providerId="AD" clId="Web-{BF194F81-5FEF-219E-2BBE-ED6034E0E49A}" dt="2025-01-22T19:43:27.762" v="539" actId="1076"/>
          <ac:spMkLst>
            <pc:docMk/>
            <pc:sldMk cId="1330926974" sldId="261"/>
            <ac:spMk id="56" creationId="{772CF567-B419-1BA1-B4B4-C7AA4902B206}"/>
          </ac:spMkLst>
        </pc:spChg>
        <pc:spChg chg="mod">
          <ac:chgData name="Baer, Christina" userId="S::christina.baer@umassmed.edu::619d403f-316c-4cce-b8ba-3e4234a780e2" providerId="AD" clId="Web-{BF194F81-5FEF-219E-2BBE-ED6034E0E49A}" dt="2025-01-22T19:43:27.777" v="540" actId="1076"/>
          <ac:spMkLst>
            <pc:docMk/>
            <pc:sldMk cId="1330926974" sldId="261"/>
            <ac:spMk id="57" creationId="{61FB1F6A-DE4E-BB53-45B0-E3532C1C42C8}"/>
          </ac:spMkLst>
        </pc:spChg>
        <pc:spChg chg="mod">
          <ac:chgData name="Baer, Christina" userId="S::christina.baer@umassmed.edu::619d403f-316c-4cce-b8ba-3e4234a780e2" providerId="AD" clId="Web-{BF194F81-5FEF-219E-2BBE-ED6034E0E49A}" dt="2025-01-22T19:43:27.793" v="541" actId="1076"/>
          <ac:spMkLst>
            <pc:docMk/>
            <pc:sldMk cId="1330926974" sldId="261"/>
            <ac:spMk id="58" creationId="{9CB63083-10D6-173D-EA09-9C3C3326F8B2}"/>
          </ac:spMkLst>
        </pc:spChg>
        <pc:spChg chg="mod">
          <ac:chgData name="Baer, Christina" userId="S::christina.baer@umassmed.edu::619d403f-316c-4cce-b8ba-3e4234a780e2" providerId="AD" clId="Web-{BF194F81-5FEF-219E-2BBE-ED6034E0E49A}" dt="2025-01-22T19:43:27.809" v="542" actId="1076"/>
          <ac:spMkLst>
            <pc:docMk/>
            <pc:sldMk cId="1330926974" sldId="261"/>
            <ac:spMk id="59" creationId="{F4D22720-6EFE-FFE6-7A3C-0BB4CDCD8A13}"/>
          </ac:spMkLst>
        </pc:spChg>
        <pc:spChg chg="mod">
          <ac:chgData name="Baer, Christina" userId="S::christina.baer@umassmed.edu::619d403f-316c-4cce-b8ba-3e4234a780e2" providerId="AD" clId="Web-{BF194F81-5FEF-219E-2BBE-ED6034E0E49A}" dt="2025-01-22T19:43:27.824" v="543" actId="1076"/>
          <ac:spMkLst>
            <pc:docMk/>
            <pc:sldMk cId="1330926974" sldId="261"/>
            <ac:spMk id="60" creationId="{B321F952-2C04-50BF-2AF7-19A20BE968F2}"/>
          </ac:spMkLst>
        </pc:spChg>
        <pc:spChg chg="mod">
          <ac:chgData name="Baer, Christina" userId="S::christina.baer@umassmed.edu::619d403f-316c-4cce-b8ba-3e4234a780e2" providerId="AD" clId="Web-{BF194F81-5FEF-219E-2BBE-ED6034E0E49A}" dt="2025-01-22T19:43:27.855" v="544" actId="1076"/>
          <ac:spMkLst>
            <pc:docMk/>
            <pc:sldMk cId="1330926974" sldId="261"/>
            <ac:spMk id="61" creationId="{0FFA150D-DA49-8E65-4189-81B5D3E58EE0}"/>
          </ac:spMkLst>
        </pc:spChg>
        <pc:spChg chg="mod">
          <ac:chgData name="Baer, Christina" userId="S::christina.baer@umassmed.edu::619d403f-316c-4cce-b8ba-3e4234a780e2" providerId="AD" clId="Web-{BF194F81-5FEF-219E-2BBE-ED6034E0E49A}" dt="2025-01-22T19:43:27.871" v="545" actId="1076"/>
          <ac:spMkLst>
            <pc:docMk/>
            <pc:sldMk cId="1330926974" sldId="261"/>
            <ac:spMk id="62" creationId="{50F2CBC9-4698-3614-91F1-E7B02B1CEFE3}"/>
          </ac:spMkLst>
        </pc:spChg>
        <pc:spChg chg="mod">
          <ac:chgData name="Baer, Christina" userId="S::christina.baer@umassmed.edu::619d403f-316c-4cce-b8ba-3e4234a780e2" providerId="AD" clId="Web-{BF194F81-5FEF-219E-2BBE-ED6034E0E49A}" dt="2025-01-22T19:43:27.887" v="546" actId="1076"/>
          <ac:spMkLst>
            <pc:docMk/>
            <pc:sldMk cId="1330926974" sldId="261"/>
            <ac:spMk id="63" creationId="{2E0BEA6E-B62E-092E-F3AD-FEC11407FF88}"/>
          </ac:spMkLst>
        </pc:spChg>
        <pc:spChg chg="mod">
          <ac:chgData name="Baer, Christina" userId="S::christina.baer@umassmed.edu::619d403f-316c-4cce-b8ba-3e4234a780e2" providerId="AD" clId="Web-{BF194F81-5FEF-219E-2BBE-ED6034E0E49A}" dt="2025-01-22T19:43:27.902" v="547" actId="1076"/>
          <ac:spMkLst>
            <pc:docMk/>
            <pc:sldMk cId="1330926974" sldId="261"/>
            <ac:spMk id="64" creationId="{0C931523-A1F8-9337-F3DB-8C9A2336EA23}"/>
          </ac:spMkLst>
        </pc:spChg>
        <pc:spChg chg="mod">
          <ac:chgData name="Baer, Christina" userId="S::christina.baer@umassmed.edu::619d403f-316c-4cce-b8ba-3e4234a780e2" providerId="AD" clId="Web-{BF194F81-5FEF-219E-2BBE-ED6034E0E49A}" dt="2025-01-22T19:43:27.918" v="548" actId="1076"/>
          <ac:spMkLst>
            <pc:docMk/>
            <pc:sldMk cId="1330926974" sldId="261"/>
            <ac:spMk id="65" creationId="{8BFBE9ED-F948-3360-6682-B819D9ADA6F1}"/>
          </ac:spMkLst>
        </pc:spChg>
        <pc:spChg chg="mod">
          <ac:chgData name="Baer, Christina" userId="S::christina.baer@umassmed.edu::619d403f-316c-4cce-b8ba-3e4234a780e2" providerId="AD" clId="Web-{BF194F81-5FEF-219E-2BBE-ED6034E0E49A}" dt="2025-01-22T19:43:27.934" v="549" actId="1076"/>
          <ac:spMkLst>
            <pc:docMk/>
            <pc:sldMk cId="1330926974" sldId="261"/>
            <ac:spMk id="66" creationId="{D789D09E-B5CD-A7C8-1A65-CF1C79FB8BBC}"/>
          </ac:spMkLst>
        </pc:spChg>
        <pc:spChg chg="mod">
          <ac:chgData name="Baer, Christina" userId="S::christina.baer@umassmed.edu::619d403f-316c-4cce-b8ba-3e4234a780e2" providerId="AD" clId="Web-{BF194F81-5FEF-219E-2BBE-ED6034E0E49A}" dt="2025-01-22T19:43:27.949" v="550" actId="1076"/>
          <ac:spMkLst>
            <pc:docMk/>
            <pc:sldMk cId="1330926974" sldId="261"/>
            <ac:spMk id="67" creationId="{54B5E991-6D47-E9CE-5F54-209785244B93}"/>
          </ac:spMkLst>
        </pc:spChg>
        <pc:spChg chg="mod">
          <ac:chgData name="Baer, Christina" userId="S::christina.baer@umassmed.edu::619d403f-316c-4cce-b8ba-3e4234a780e2" providerId="AD" clId="Web-{BF194F81-5FEF-219E-2BBE-ED6034E0E49A}" dt="2025-01-22T19:43:27.965" v="551" actId="1076"/>
          <ac:spMkLst>
            <pc:docMk/>
            <pc:sldMk cId="1330926974" sldId="261"/>
            <ac:spMk id="68" creationId="{C219C73F-FF95-3D1C-BEB0-C3834437EDC3}"/>
          </ac:spMkLst>
        </pc:spChg>
        <pc:spChg chg="mod">
          <ac:chgData name="Baer, Christina" userId="S::christina.baer@umassmed.edu::619d403f-316c-4cce-b8ba-3e4234a780e2" providerId="AD" clId="Web-{BF194F81-5FEF-219E-2BBE-ED6034E0E49A}" dt="2025-01-22T19:43:27.996" v="552" actId="1076"/>
          <ac:spMkLst>
            <pc:docMk/>
            <pc:sldMk cId="1330926974" sldId="261"/>
            <ac:spMk id="69" creationId="{15A97BD8-7F70-597E-9784-77A204B23182}"/>
          </ac:spMkLst>
        </pc:spChg>
        <pc:spChg chg="mod">
          <ac:chgData name="Baer, Christina" userId="S::christina.baer@umassmed.edu::619d403f-316c-4cce-b8ba-3e4234a780e2" providerId="AD" clId="Web-{BF194F81-5FEF-219E-2BBE-ED6034E0E49A}" dt="2025-01-22T19:43:28.012" v="553" actId="1076"/>
          <ac:spMkLst>
            <pc:docMk/>
            <pc:sldMk cId="1330926974" sldId="261"/>
            <ac:spMk id="70" creationId="{87C54DED-2B20-01B2-6EC1-AAD48C976F39}"/>
          </ac:spMkLst>
        </pc:spChg>
        <pc:spChg chg="mod">
          <ac:chgData name="Baer, Christina" userId="S::christina.baer@umassmed.edu::619d403f-316c-4cce-b8ba-3e4234a780e2" providerId="AD" clId="Web-{BF194F81-5FEF-219E-2BBE-ED6034E0E49A}" dt="2025-01-22T19:43:28.027" v="554" actId="1076"/>
          <ac:spMkLst>
            <pc:docMk/>
            <pc:sldMk cId="1330926974" sldId="261"/>
            <ac:spMk id="71" creationId="{14FD5354-C59E-F8F0-2040-405C8DEAA4AA}"/>
          </ac:spMkLst>
        </pc:spChg>
        <pc:spChg chg="mod">
          <ac:chgData name="Baer, Christina" userId="S::christina.baer@umassmed.edu::619d403f-316c-4cce-b8ba-3e4234a780e2" providerId="AD" clId="Web-{BF194F81-5FEF-219E-2BBE-ED6034E0E49A}" dt="2025-01-22T19:43:28.043" v="555" actId="1076"/>
          <ac:spMkLst>
            <pc:docMk/>
            <pc:sldMk cId="1330926974" sldId="261"/>
            <ac:spMk id="72" creationId="{28D56998-0811-AA10-E8C1-8F67A3649D20}"/>
          </ac:spMkLst>
        </pc:spChg>
        <pc:spChg chg="mod">
          <ac:chgData name="Baer, Christina" userId="S::christina.baer@umassmed.edu::619d403f-316c-4cce-b8ba-3e4234a780e2" providerId="AD" clId="Web-{BF194F81-5FEF-219E-2BBE-ED6034E0E49A}" dt="2025-01-22T19:43:28.059" v="556" actId="1076"/>
          <ac:spMkLst>
            <pc:docMk/>
            <pc:sldMk cId="1330926974" sldId="261"/>
            <ac:spMk id="73" creationId="{4E8FF92E-5C6C-84DE-46A7-2B2F2F6B2E35}"/>
          </ac:spMkLst>
        </pc:spChg>
        <pc:spChg chg="mod">
          <ac:chgData name="Baer, Christina" userId="S::christina.baer@umassmed.edu::619d403f-316c-4cce-b8ba-3e4234a780e2" providerId="AD" clId="Web-{BF194F81-5FEF-219E-2BBE-ED6034E0E49A}" dt="2025-01-22T19:43:28.074" v="557" actId="1076"/>
          <ac:spMkLst>
            <pc:docMk/>
            <pc:sldMk cId="1330926974" sldId="261"/>
            <ac:spMk id="74" creationId="{73D1A5C4-3F4D-ADB5-DB8B-4147E9EDE809}"/>
          </ac:spMkLst>
        </pc:spChg>
        <pc:spChg chg="mod">
          <ac:chgData name="Baer, Christina" userId="S::christina.baer@umassmed.edu::619d403f-316c-4cce-b8ba-3e4234a780e2" providerId="AD" clId="Web-{BF194F81-5FEF-219E-2BBE-ED6034E0E49A}" dt="2025-01-22T19:43:36.637" v="561" actId="1076"/>
          <ac:spMkLst>
            <pc:docMk/>
            <pc:sldMk cId="1330926974" sldId="261"/>
            <ac:spMk id="76" creationId="{217C240D-5B8B-59CF-EF7C-825D592DC2CA}"/>
          </ac:spMkLst>
        </pc:spChg>
        <pc:spChg chg="mod">
          <ac:chgData name="Baer, Christina" userId="S::christina.baer@umassmed.edu::619d403f-316c-4cce-b8ba-3e4234a780e2" providerId="AD" clId="Web-{BF194F81-5FEF-219E-2BBE-ED6034E0E49A}" dt="2025-01-22T19:43:36.653" v="562" actId="1076"/>
          <ac:spMkLst>
            <pc:docMk/>
            <pc:sldMk cId="1330926974" sldId="261"/>
            <ac:spMk id="77" creationId="{5C1DEC4F-7C49-EA8D-F6B5-48288818F73B}"/>
          </ac:spMkLst>
        </pc:spChg>
        <pc:spChg chg="mod">
          <ac:chgData name="Baer, Christina" userId="S::christina.baer@umassmed.edu::619d403f-316c-4cce-b8ba-3e4234a780e2" providerId="AD" clId="Web-{BF194F81-5FEF-219E-2BBE-ED6034E0E49A}" dt="2025-01-22T19:43:36.668" v="563" actId="1076"/>
          <ac:spMkLst>
            <pc:docMk/>
            <pc:sldMk cId="1330926974" sldId="261"/>
            <ac:spMk id="78" creationId="{5A52830D-3E9F-393B-1C3C-EADFABBC9726}"/>
          </ac:spMkLst>
        </pc:spChg>
        <pc:spChg chg="mod">
          <ac:chgData name="Baer, Christina" userId="S::christina.baer@umassmed.edu::619d403f-316c-4cce-b8ba-3e4234a780e2" providerId="AD" clId="Web-{BF194F81-5FEF-219E-2BBE-ED6034E0E49A}" dt="2025-01-22T19:43:36.684" v="564" actId="1076"/>
          <ac:spMkLst>
            <pc:docMk/>
            <pc:sldMk cId="1330926974" sldId="261"/>
            <ac:spMk id="79" creationId="{DD00FE15-09D8-C311-5056-7987C8F3E2EF}"/>
          </ac:spMkLst>
        </pc:spChg>
        <pc:spChg chg="mod">
          <ac:chgData name="Baer, Christina" userId="S::christina.baer@umassmed.edu::619d403f-316c-4cce-b8ba-3e4234a780e2" providerId="AD" clId="Web-{BF194F81-5FEF-219E-2BBE-ED6034E0E49A}" dt="2025-01-22T19:45:34.874" v="697" actId="1076"/>
          <ac:spMkLst>
            <pc:docMk/>
            <pc:sldMk cId="1330926974" sldId="261"/>
            <ac:spMk id="81" creationId="{55F54118-CBC7-CD22-6C97-58D0BFF4B27E}"/>
          </ac:spMkLst>
        </pc:spChg>
        <pc:spChg chg="mod">
          <ac:chgData name="Baer, Christina" userId="S::christina.baer@umassmed.edu::619d403f-316c-4cce-b8ba-3e4234a780e2" providerId="AD" clId="Web-{BF194F81-5FEF-219E-2BBE-ED6034E0E49A}" dt="2025-01-22T19:43:28.105" v="558" actId="1076"/>
          <ac:spMkLst>
            <pc:docMk/>
            <pc:sldMk cId="1330926974" sldId="261"/>
            <ac:spMk id="82" creationId="{30D74AFF-7998-8D4A-CCFA-18008F6CCE5F}"/>
          </ac:spMkLst>
        </pc:spChg>
        <pc:spChg chg="mod">
          <ac:chgData name="Baer, Christina" userId="S::christina.baer@umassmed.edu::619d403f-316c-4cce-b8ba-3e4234a780e2" providerId="AD" clId="Web-{BF194F81-5FEF-219E-2BBE-ED6034E0E49A}" dt="2025-01-22T19:43:28.121" v="559" actId="1076"/>
          <ac:spMkLst>
            <pc:docMk/>
            <pc:sldMk cId="1330926974" sldId="261"/>
            <ac:spMk id="83" creationId="{61754BAA-673A-55B4-6207-BDDD23551788}"/>
          </ac:spMkLst>
        </pc:spChg>
        <pc:spChg chg="mod">
          <ac:chgData name="Baer, Christina" userId="S::christina.baer@umassmed.edu::619d403f-316c-4cce-b8ba-3e4234a780e2" providerId="AD" clId="Web-{BF194F81-5FEF-219E-2BBE-ED6034E0E49A}" dt="2025-01-22T19:43:28.137" v="560" actId="1076"/>
          <ac:spMkLst>
            <pc:docMk/>
            <pc:sldMk cId="1330926974" sldId="261"/>
            <ac:spMk id="84" creationId="{5D0F1E11-FF3F-FB6B-3ECF-4D40A8B6A1C2}"/>
          </ac:spMkLst>
        </pc:spChg>
        <pc:cxnChg chg="mod">
          <ac:chgData name="Baer, Christina" userId="S::christina.baer@umassmed.edu::619d403f-316c-4cce-b8ba-3e4234a780e2" providerId="AD" clId="Web-{BF194F81-5FEF-219E-2BBE-ED6034E0E49A}" dt="2025-01-22T19:44:33.982" v="668" actId="1076"/>
          <ac:cxnSpMkLst>
            <pc:docMk/>
            <pc:sldMk cId="1330926974" sldId="261"/>
            <ac:cxnSpMk id="5" creationId="{EDE25CCC-575D-17D8-0FB5-204207DDFF0F}"/>
          </ac:cxnSpMkLst>
        </pc:cxnChg>
        <pc:cxnChg chg="mod">
          <ac:chgData name="Baer, Christina" userId="S::christina.baer@umassmed.edu::619d403f-316c-4cce-b8ba-3e4234a780e2" providerId="AD" clId="Web-{BF194F81-5FEF-219E-2BBE-ED6034E0E49A}" dt="2025-01-22T19:44:33.998" v="669" actId="1076"/>
          <ac:cxnSpMkLst>
            <pc:docMk/>
            <pc:sldMk cId="1330926974" sldId="261"/>
            <ac:cxnSpMk id="7" creationId="{9F4786C3-365E-1446-5209-83A3AF5331AB}"/>
          </ac:cxnSpMkLst>
        </pc:cxnChg>
        <pc:cxnChg chg="mod">
          <ac:chgData name="Baer, Christina" userId="S::christina.baer@umassmed.edu::619d403f-316c-4cce-b8ba-3e4234a780e2" providerId="AD" clId="Web-{BF194F81-5FEF-219E-2BBE-ED6034E0E49A}" dt="2025-01-22T19:43:27.246" v="509" actId="1076"/>
          <ac:cxnSpMkLst>
            <pc:docMk/>
            <pc:sldMk cId="1330926974" sldId="261"/>
            <ac:cxnSpMk id="17" creationId="{433F8AAF-BA9C-2D54-FECA-1D869227C177}"/>
          </ac:cxnSpMkLst>
        </pc:cxnChg>
        <pc:cxnChg chg="mod">
          <ac:chgData name="Baer, Christina" userId="S::christina.baer@umassmed.edu::619d403f-316c-4cce-b8ba-3e4234a780e2" providerId="AD" clId="Web-{BF194F81-5FEF-219E-2BBE-ED6034E0E49A}" dt="2025-01-22T19:43:27.262" v="510" actId="1076"/>
          <ac:cxnSpMkLst>
            <pc:docMk/>
            <pc:sldMk cId="1330926974" sldId="261"/>
            <ac:cxnSpMk id="18" creationId="{8569D84A-3319-87C2-9128-44D0BC17875A}"/>
          </ac:cxnSpMkLst>
        </pc:cxnChg>
        <pc:cxnChg chg="mod">
          <ac:chgData name="Baer, Christina" userId="S::christina.baer@umassmed.edu::619d403f-316c-4cce-b8ba-3e4234a780e2" providerId="AD" clId="Web-{BF194F81-5FEF-219E-2BBE-ED6034E0E49A}" dt="2025-01-22T19:43:27.637" v="534" actId="1076"/>
          <ac:cxnSpMkLst>
            <pc:docMk/>
            <pc:sldMk cId="1330926974" sldId="261"/>
            <ac:cxnSpMk id="51" creationId="{59C7577C-D15A-E490-0673-ACF6A8C332F4}"/>
          </ac:cxnSpMkLst>
        </pc:cxnChg>
        <pc:cxnChg chg="mod">
          <ac:chgData name="Baer, Christina" userId="S::christina.baer@umassmed.edu::619d403f-316c-4cce-b8ba-3e4234a780e2" providerId="AD" clId="Web-{BF194F81-5FEF-219E-2BBE-ED6034E0E49A}" dt="2025-01-22T19:43:27.652" v="535" actId="1076"/>
          <ac:cxnSpMkLst>
            <pc:docMk/>
            <pc:sldMk cId="1330926974" sldId="261"/>
            <ac:cxnSpMk id="52" creationId="{117D6B5C-71A3-3686-C5C1-4CAC98953394}"/>
          </ac:cxnSpMkLst>
        </pc:cxnChg>
      </pc:sldChg>
    </pc:docChg>
  </pc:docChgLst>
  <pc:docChgLst>
    <pc:chgData name="Baer, Christina" userId="S::christina.baer@umassmed.edu::619d403f-316c-4cce-b8ba-3e4234a780e2" providerId="AD" clId="Web-{4BF2AB3D-3EC9-E40F-131A-7043031DBC7D}"/>
    <pc:docChg chg="modSld">
      <pc:chgData name="Baer, Christina" userId="S::christina.baer@umassmed.edu::619d403f-316c-4cce-b8ba-3e4234a780e2" providerId="AD" clId="Web-{4BF2AB3D-3EC9-E40F-131A-7043031DBC7D}" dt="2025-01-22T19:17:10.369" v="1"/>
      <pc:docMkLst>
        <pc:docMk/>
      </pc:docMkLst>
      <pc:sldChg chg="addSp delSp">
        <pc:chgData name="Baer, Christina" userId="S::christina.baer@umassmed.edu::619d403f-316c-4cce-b8ba-3e4234a780e2" providerId="AD" clId="Web-{4BF2AB3D-3EC9-E40F-131A-7043031DBC7D}" dt="2025-01-22T19:17:10.369" v="1"/>
        <pc:sldMkLst>
          <pc:docMk/>
          <pc:sldMk cId="622053281" sldId="259"/>
        </pc:sldMkLst>
        <pc:spChg chg="add del">
          <ac:chgData name="Baer, Christina" userId="S::christina.baer@umassmed.edu::619d403f-316c-4cce-b8ba-3e4234a780e2" providerId="AD" clId="Web-{4BF2AB3D-3EC9-E40F-131A-7043031DBC7D}" dt="2025-01-22T19:17:10.369" v="1"/>
          <ac:spMkLst>
            <pc:docMk/>
            <pc:sldMk cId="622053281" sldId="259"/>
            <ac:spMk id="2" creationId="{BF00F734-8CF1-EAB6-BF87-A7F9CB822EBF}"/>
          </ac:spMkLst>
        </pc:spChg>
      </pc:sldChg>
    </pc:docChg>
  </pc:docChgLst>
  <pc:docChgLst>
    <pc:chgData name="McConnell, Jill" userId="0ff27644-afaf-400b-96b6-74af00efe4a4" providerId="ADAL" clId="{292CC897-A5C8-4100-9F95-03D20A867491}"/>
    <pc:docChg chg="undo custSel addSld modSld">
      <pc:chgData name="McConnell, Jill" userId="0ff27644-afaf-400b-96b6-74af00efe4a4" providerId="ADAL" clId="{292CC897-A5C8-4100-9F95-03D20A867491}" dt="2025-01-22T19:19:57.718" v="832"/>
      <pc:docMkLst>
        <pc:docMk/>
      </pc:docMkLst>
      <pc:sldChg chg="modSp mod">
        <pc:chgData name="McConnell, Jill" userId="0ff27644-afaf-400b-96b6-74af00efe4a4" providerId="ADAL" clId="{292CC897-A5C8-4100-9F95-03D20A867491}" dt="2025-01-22T19:19:16.622" v="829" actId="122"/>
        <pc:sldMkLst>
          <pc:docMk/>
          <pc:sldMk cId="1423163772" sldId="257"/>
        </pc:sldMkLst>
        <pc:spChg chg="mod">
          <ac:chgData name="McConnell, Jill" userId="0ff27644-afaf-400b-96b6-74af00efe4a4" providerId="ADAL" clId="{292CC897-A5C8-4100-9F95-03D20A867491}" dt="2025-01-22T19:19:16.622" v="829" actId="122"/>
          <ac:spMkLst>
            <pc:docMk/>
            <pc:sldMk cId="1423163772" sldId="257"/>
            <ac:spMk id="23" creationId="{5813D4F9-DA7B-DBED-5FFB-8B535E8592F8}"/>
          </ac:spMkLst>
        </pc:spChg>
        <pc:grpChg chg="mod">
          <ac:chgData name="McConnell, Jill" userId="0ff27644-afaf-400b-96b6-74af00efe4a4" providerId="ADAL" clId="{292CC897-A5C8-4100-9F95-03D20A867491}" dt="2025-01-22T19:14:38.704" v="828" actId="1076"/>
          <ac:grpSpMkLst>
            <pc:docMk/>
            <pc:sldMk cId="1423163772" sldId="257"/>
            <ac:grpSpMk id="14" creationId="{1EC8CBB3-7852-4AE8-7A11-F4169A18EA75}"/>
          </ac:grpSpMkLst>
        </pc:grpChg>
      </pc:sldChg>
      <pc:sldChg chg="addSp delSp modSp mod">
        <pc:chgData name="McConnell, Jill" userId="0ff27644-afaf-400b-96b6-74af00efe4a4" providerId="ADAL" clId="{292CC897-A5C8-4100-9F95-03D20A867491}" dt="2025-01-22T19:12:40.135" v="826" actId="1076"/>
        <pc:sldMkLst>
          <pc:docMk/>
          <pc:sldMk cId="2003719263" sldId="260"/>
        </pc:sldMkLst>
        <pc:spChg chg="mod">
          <ac:chgData name="McConnell, Jill" userId="0ff27644-afaf-400b-96b6-74af00efe4a4" providerId="ADAL" clId="{292CC897-A5C8-4100-9F95-03D20A867491}" dt="2025-01-22T18:20:36.344" v="282" actId="20577"/>
          <ac:spMkLst>
            <pc:docMk/>
            <pc:sldMk cId="2003719263" sldId="260"/>
            <ac:spMk id="4" creationId="{8AD32966-B193-A267-C70B-18B3E074B26B}"/>
          </ac:spMkLst>
        </pc:spChg>
        <pc:spChg chg="add del">
          <ac:chgData name="McConnell, Jill" userId="0ff27644-afaf-400b-96b6-74af00efe4a4" providerId="ADAL" clId="{292CC897-A5C8-4100-9F95-03D20A867491}" dt="2025-01-22T18:30:07.958" v="676" actId="478"/>
          <ac:spMkLst>
            <pc:docMk/>
            <pc:sldMk cId="2003719263" sldId="260"/>
            <ac:spMk id="13" creationId="{EE24F039-A2FD-70AD-07A5-672A1F2D1851}"/>
          </ac:spMkLst>
        </pc:spChg>
        <pc:spChg chg="mod">
          <ac:chgData name="McConnell, Jill" userId="0ff27644-afaf-400b-96b6-74af00efe4a4" providerId="ADAL" clId="{292CC897-A5C8-4100-9F95-03D20A867491}" dt="2025-01-22T19:12:40.135" v="826" actId="1076"/>
          <ac:spMkLst>
            <pc:docMk/>
            <pc:sldMk cId="2003719263" sldId="260"/>
            <ac:spMk id="78" creationId="{F9DE7E26-8422-5014-DBAC-1CF38EE26AFD}"/>
          </ac:spMkLst>
        </pc:spChg>
        <pc:spChg chg="mod">
          <ac:chgData name="McConnell, Jill" userId="0ff27644-afaf-400b-96b6-74af00efe4a4" providerId="ADAL" clId="{292CC897-A5C8-4100-9F95-03D20A867491}" dt="2025-01-22T19:12:40.135" v="826" actId="1076"/>
          <ac:spMkLst>
            <pc:docMk/>
            <pc:sldMk cId="2003719263" sldId="260"/>
            <ac:spMk id="79" creationId="{217459D9-3734-02A3-C831-E2D7656B2894}"/>
          </ac:spMkLst>
        </pc:spChg>
        <pc:spChg chg="mod">
          <ac:chgData name="McConnell, Jill" userId="0ff27644-afaf-400b-96b6-74af00efe4a4" providerId="ADAL" clId="{292CC897-A5C8-4100-9F95-03D20A867491}" dt="2025-01-22T19:12:40.135" v="826" actId="1076"/>
          <ac:spMkLst>
            <pc:docMk/>
            <pc:sldMk cId="2003719263" sldId="260"/>
            <ac:spMk id="80" creationId="{FEFBEFF2-57A7-D39F-F78B-85BD3B315F0B}"/>
          </ac:spMkLst>
        </pc:spChg>
        <pc:spChg chg="mod">
          <ac:chgData name="McConnell, Jill" userId="0ff27644-afaf-400b-96b6-74af00efe4a4" providerId="ADAL" clId="{292CC897-A5C8-4100-9F95-03D20A867491}" dt="2025-01-22T19:12:40.135" v="826" actId="1076"/>
          <ac:spMkLst>
            <pc:docMk/>
            <pc:sldMk cId="2003719263" sldId="260"/>
            <ac:spMk id="81" creationId="{84FE3A46-C4F8-C758-C3BD-9F52F83867B9}"/>
          </ac:spMkLst>
        </pc:spChg>
        <pc:spChg chg="mod ord">
          <ac:chgData name="McConnell, Jill" userId="0ff27644-afaf-400b-96b6-74af00efe4a4" providerId="ADAL" clId="{292CC897-A5C8-4100-9F95-03D20A867491}" dt="2025-01-22T19:12:40.135" v="826" actId="1076"/>
          <ac:spMkLst>
            <pc:docMk/>
            <pc:sldMk cId="2003719263" sldId="260"/>
            <ac:spMk id="82" creationId="{0758EF0E-8780-F388-9FE3-0955D694D389}"/>
          </ac:spMkLst>
        </pc:spChg>
        <pc:cxnChg chg="mod">
          <ac:chgData name="McConnell, Jill" userId="0ff27644-afaf-400b-96b6-74af00efe4a4" providerId="ADAL" clId="{292CC897-A5C8-4100-9F95-03D20A867491}" dt="2025-01-22T19:12:40.135" v="826" actId="1076"/>
          <ac:cxnSpMkLst>
            <pc:docMk/>
            <pc:sldMk cId="2003719263" sldId="260"/>
            <ac:cxnSpMk id="75" creationId="{F65084A6-9D46-4060-E601-B34050D980D5}"/>
          </ac:cxnSpMkLst>
        </pc:cxnChg>
        <pc:cxnChg chg="mod">
          <ac:chgData name="McConnell, Jill" userId="0ff27644-afaf-400b-96b6-74af00efe4a4" providerId="ADAL" clId="{292CC897-A5C8-4100-9F95-03D20A867491}" dt="2025-01-22T19:12:40.135" v="826" actId="1076"/>
          <ac:cxnSpMkLst>
            <pc:docMk/>
            <pc:sldMk cId="2003719263" sldId="260"/>
            <ac:cxnSpMk id="76" creationId="{47A72853-A57D-0D42-6BBB-D60929EACB87}"/>
          </ac:cxnSpMkLst>
        </pc:cxnChg>
        <pc:cxnChg chg="mod">
          <ac:chgData name="McConnell, Jill" userId="0ff27644-afaf-400b-96b6-74af00efe4a4" providerId="ADAL" clId="{292CC897-A5C8-4100-9F95-03D20A867491}" dt="2025-01-22T19:12:40.135" v="826" actId="1076"/>
          <ac:cxnSpMkLst>
            <pc:docMk/>
            <pc:sldMk cId="2003719263" sldId="260"/>
            <ac:cxnSpMk id="77" creationId="{85933D55-722E-D14A-E91F-CBEF59D6171D}"/>
          </ac:cxnSpMkLst>
        </pc:cxnChg>
      </pc:sldChg>
      <pc:sldChg chg="addSp delSp modSp new mod">
        <pc:chgData name="McConnell, Jill" userId="0ff27644-afaf-400b-96b6-74af00efe4a4" providerId="ADAL" clId="{292CC897-A5C8-4100-9F95-03D20A867491}" dt="2025-01-22T19:19:57.718" v="832"/>
        <pc:sldMkLst>
          <pc:docMk/>
          <pc:sldMk cId="1330926974" sldId="261"/>
        </pc:sldMkLst>
        <pc:spChg chg="add mod">
          <ac:chgData name="McConnell, Jill" userId="0ff27644-afaf-400b-96b6-74af00efe4a4" providerId="ADAL" clId="{292CC897-A5C8-4100-9F95-03D20A867491}" dt="2025-01-22T18:18:30.618" v="219" actId="1076"/>
          <ac:spMkLst>
            <pc:docMk/>
            <pc:sldMk cId="1330926974" sldId="261"/>
            <ac:spMk id="8" creationId="{E7F6AB87-7381-7F00-DDC3-94062B997CCE}"/>
          </ac:spMkLst>
        </pc:spChg>
        <pc:spChg chg="add mod">
          <ac:chgData name="McConnell, Jill" userId="0ff27644-afaf-400b-96b6-74af00efe4a4" providerId="ADAL" clId="{292CC897-A5C8-4100-9F95-03D20A867491}" dt="2025-01-22T18:26:40.844" v="481" actId="20577"/>
          <ac:spMkLst>
            <pc:docMk/>
            <pc:sldMk cId="1330926974" sldId="261"/>
            <ac:spMk id="9" creationId="{EFD87F57-EE99-4351-CA50-48126DEE4843}"/>
          </ac:spMkLst>
        </pc:spChg>
        <pc:spChg chg="add mod">
          <ac:chgData name="McConnell, Jill" userId="0ff27644-afaf-400b-96b6-74af00efe4a4" providerId="ADAL" clId="{292CC897-A5C8-4100-9F95-03D20A867491}" dt="2025-01-22T18:26:43.335" v="483" actId="20577"/>
          <ac:spMkLst>
            <pc:docMk/>
            <pc:sldMk cId="1330926974" sldId="261"/>
            <ac:spMk id="10" creationId="{3CB4F3F7-0D68-A8BD-D2D5-E42C0F422389}"/>
          </ac:spMkLst>
        </pc:spChg>
        <pc:spChg chg="add mod">
          <ac:chgData name="McConnell, Jill" userId="0ff27644-afaf-400b-96b6-74af00efe4a4" providerId="ADAL" clId="{292CC897-A5C8-4100-9F95-03D20A867491}" dt="2025-01-22T18:26:45.833" v="485" actId="20577"/>
          <ac:spMkLst>
            <pc:docMk/>
            <pc:sldMk cId="1330926974" sldId="261"/>
            <ac:spMk id="11" creationId="{42EFBABE-446B-06C5-29C6-975572E0408B}"/>
          </ac:spMkLst>
        </pc:spChg>
        <pc:spChg chg="add mod">
          <ac:chgData name="McConnell, Jill" userId="0ff27644-afaf-400b-96b6-74af00efe4a4" providerId="ADAL" clId="{292CC897-A5C8-4100-9F95-03D20A867491}" dt="2025-01-22T18:18:30.618" v="219" actId="1076"/>
          <ac:spMkLst>
            <pc:docMk/>
            <pc:sldMk cId="1330926974" sldId="261"/>
            <ac:spMk id="12" creationId="{06C06FF4-EAAA-5560-C85B-4A4BFD46DC05}"/>
          </ac:spMkLst>
        </pc:spChg>
        <pc:spChg chg="add mod">
          <ac:chgData name="McConnell, Jill" userId="0ff27644-afaf-400b-96b6-74af00efe4a4" providerId="ADAL" clId="{292CC897-A5C8-4100-9F95-03D20A867491}" dt="2025-01-22T18:23:12.203" v="350" actId="1076"/>
          <ac:spMkLst>
            <pc:docMk/>
            <pc:sldMk cId="1330926974" sldId="261"/>
            <ac:spMk id="13" creationId="{1C484A9B-63EF-7641-E43C-4C013BBEFB77}"/>
          </ac:spMkLst>
        </pc:spChg>
        <pc:spChg chg="add mod">
          <ac:chgData name="McConnell, Jill" userId="0ff27644-afaf-400b-96b6-74af00efe4a4" providerId="ADAL" clId="{292CC897-A5C8-4100-9F95-03D20A867491}" dt="2025-01-22T18:18:30.618" v="219" actId="1076"/>
          <ac:spMkLst>
            <pc:docMk/>
            <pc:sldMk cId="1330926974" sldId="261"/>
            <ac:spMk id="14" creationId="{584A8266-065A-1744-7959-32E57203784F}"/>
          </ac:spMkLst>
        </pc:spChg>
        <pc:spChg chg="add mod">
          <ac:chgData name="McConnell, Jill" userId="0ff27644-afaf-400b-96b6-74af00efe4a4" providerId="ADAL" clId="{292CC897-A5C8-4100-9F95-03D20A867491}" dt="2025-01-22T18:21:56.211" v="333" actId="1076"/>
          <ac:spMkLst>
            <pc:docMk/>
            <pc:sldMk cId="1330926974" sldId="261"/>
            <ac:spMk id="19" creationId="{54D5765D-855C-6960-E1CF-31A4981C672E}"/>
          </ac:spMkLst>
        </pc:spChg>
        <pc:spChg chg="add mod">
          <ac:chgData name="McConnell, Jill" userId="0ff27644-afaf-400b-96b6-74af00efe4a4" providerId="ADAL" clId="{292CC897-A5C8-4100-9F95-03D20A867491}" dt="2025-01-22T18:31:17.846" v="797" actId="1036"/>
          <ac:spMkLst>
            <pc:docMk/>
            <pc:sldMk cId="1330926974" sldId="261"/>
            <ac:spMk id="20" creationId="{CC0238C1-CB2A-75AE-EBA2-6D1029A6D45F}"/>
          </ac:spMkLst>
        </pc:spChg>
        <pc:spChg chg="add del mod">
          <ac:chgData name="McConnell, Jill" userId="0ff27644-afaf-400b-96b6-74af00efe4a4" providerId="ADAL" clId="{292CC897-A5C8-4100-9F95-03D20A867491}" dt="2025-01-22T18:20:59.629" v="288" actId="478"/>
          <ac:spMkLst>
            <pc:docMk/>
            <pc:sldMk cId="1330926974" sldId="261"/>
            <ac:spMk id="21" creationId="{35582448-6F79-0780-8C00-C9B7AE8B0E53}"/>
          </ac:spMkLst>
        </pc:spChg>
        <pc:spChg chg="add del mod">
          <ac:chgData name="McConnell, Jill" userId="0ff27644-afaf-400b-96b6-74af00efe4a4" providerId="ADAL" clId="{292CC897-A5C8-4100-9F95-03D20A867491}" dt="2025-01-22T18:20:58.035" v="287" actId="478"/>
          <ac:spMkLst>
            <pc:docMk/>
            <pc:sldMk cId="1330926974" sldId="261"/>
            <ac:spMk id="22" creationId="{203992CA-9C43-7D42-51AE-41638143B65E}"/>
          </ac:spMkLst>
        </pc:spChg>
        <pc:spChg chg="add del mod">
          <ac:chgData name="McConnell, Jill" userId="0ff27644-afaf-400b-96b6-74af00efe4a4" providerId="ADAL" clId="{292CC897-A5C8-4100-9F95-03D20A867491}" dt="2025-01-22T18:21:02.708" v="291" actId="478"/>
          <ac:spMkLst>
            <pc:docMk/>
            <pc:sldMk cId="1330926974" sldId="261"/>
            <ac:spMk id="23" creationId="{9CA15445-61A0-A422-01EF-50676C29233C}"/>
          </ac:spMkLst>
        </pc:spChg>
        <pc:spChg chg="add del mod">
          <ac:chgData name="McConnell, Jill" userId="0ff27644-afaf-400b-96b6-74af00efe4a4" providerId="ADAL" clId="{292CC897-A5C8-4100-9F95-03D20A867491}" dt="2025-01-22T18:21:00.884" v="289" actId="478"/>
          <ac:spMkLst>
            <pc:docMk/>
            <pc:sldMk cId="1330926974" sldId="261"/>
            <ac:spMk id="24" creationId="{2E6B6E86-D7DC-2419-2088-C36D16043823}"/>
          </ac:spMkLst>
        </pc:spChg>
        <pc:spChg chg="add del mod">
          <ac:chgData name="McConnell, Jill" userId="0ff27644-afaf-400b-96b6-74af00efe4a4" providerId="ADAL" clId="{292CC897-A5C8-4100-9F95-03D20A867491}" dt="2025-01-22T18:21:01.550" v="290" actId="478"/>
          <ac:spMkLst>
            <pc:docMk/>
            <pc:sldMk cId="1330926974" sldId="261"/>
            <ac:spMk id="25" creationId="{EA251ECB-7642-BEC2-16A6-F390429DE3AF}"/>
          </ac:spMkLst>
        </pc:spChg>
        <pc:spChg chg="add mod">
          <ac:chgData name="McConnell, Jill" userId="0ff27644-afaf-400b-96b6-74af00efe4a4" providerId="ADAL" clId="{292CC897-A5C8-4100-9F95-03D20A867491}" dt="2025-01-22T18:31:17.846" v="797" actId="1036"/>
          <ac:spMkLst>
            <pc:docMk/>
            <pc:sldMk cId="1330926974" sldId="261"/>
            <ac:spMk id="26" creationId="{3A4BB065-4965-C528-86DB-67654F34A19B}"/>
          </ac:spMkLst>
        </pc:spChg>
        <pc:spChg chg="add del">
          <ac:chgData name="McConnell, Jill" userId="0ff27644-afaf-400b-96b6-74af00efe4a4" providerId="ADAL" clId="{292CC897-A5C8-4100-9F95-03D20A867491}" dt="2025-01-22T18:22:07.481" v="335" actId="478"/>
          <ac:spMkLst>
            <pc:docMk/>
            <pc:sldMk cId="1330926974" sldId="261"/>
            <ac:spMk id="27" creationId="{D90FB974-2B28-2100-F1A6-0B7E40265B7E}"/>
          </ac:spMkLst>
        </pc:spChg>
        <pc:spChg chg="add mod">
          <ac:chgData name="McConnell, Jill" userId="0ff27644-afaf-400b-96b6-74af00efe4a4" providerId="ADAL" clId="{292CC897-A5C8-4100-9F95-03D20A867491}" dt="2025-01-22T18:31:17.846" v="797" actId="1036"/>
          <ac:spMkLst>
            <pc:docMk/>
            <pc:sldMk cId="1330926974" sldId="261"/>
            <ac:spMk id="28" creationId="{D3A24A0F-A2F9-3808-0F5D-2C8C871CAD41}"/>
          </ac:spMkLst>
        </pc:spChg>
        <pc:spChg chg="add mod">
          <ac:chgData name="McConnell, Jill" userId="0ff27644-afaf-400b-96b6-74af00efe4a4" providerId="ADAL" clId="{292CC897-A5C8-4100-9F95-03D20A867491}" dt="2025-01-22T18:25:14.854" v="444" actId="1037"/>
          <ac:spMkLst>
            <pc:docMk/>
            <pc:sldMk cId="1330926974" sldId="261"/>
            <ac:spMk id="29" creationId="{D9DA798F-447B-E919-7C9E-5202FDE90E27}"/>
          </ac:spMkLst>
        </pc:spChg>
        <pc:spChg chg="add mod">
          <ac:chgData name="McConnell, Jill" userId="0ff27644-afaf-400b-96b6-74af00efe4a4" providerId="ADAL" clId="{292CC897-A5C8-4100-9F95-03D20A867491}" dt="2025-01-22T18:25:14.854" v="444" actId="1037"/>
          <ac:spMkLst>
            <pc:docMk/>
            <pc:sldMk cId="1330926974" sldId="261"/>
            <ac:spMk id="30" creationId="{C2F56781-B232-0F3A-C318-CE930B231DAA}"/>
          </ac:spMkLst>
        </pc:spChg>
        <pc:spChg chg="add mod">
          <ac:chgData name="McConnell, Jill" userId="0ff27644-afaf-400b-96b6-74af00efe4a4" providerId="ADAL" clId="{292CC897-A5C8-4100-9F95-03D20A867491}" dt="2025-01-22T18:25:14.854" v="444" actId="1037"/>
          <ac:spMkLst>
            <pc:docMk/>
            <pc:sldMk cId="1330926974" sldId="261"/>
            <ac:spMk id="31" creationId="{289BCA45-C32D-7D51-735A-0447F807C477}"/>
          </ac:spMkLst>
        </pc:spChg>
        <pc:spChg chg="add mod">
          <ac:chgData name="McConnell, Jill" userId="0ff27644-afaf-400b-96b6-74af00efe4a4" providerId="ADAL" clId="{292CC897-A5C8-4100-9F95-03D20A867491}" dt="2025-01-22T18:23:42.530" v="366" actId="1076"/>
          <ac:spMkLst>
            <pc:docMk/>
            <pc:sldMk cId="1330926974" sldId="261"/>
            <ac:spMk id="32" creationId="{AFB9C383-7F5D-3344-A6AF-F7B63B1373DD}"/>
          </ac:spMkLst>
        </pc:spChg>
        <pc:spChg chg="add mod">
          <ac:chgData name="McConnell, Jill" userId="0ff27644-afaf-400b-96b6-74af00efe4a4" providerId="ADAL" clId="{292CC897-A5C8-4100-9F95-03D20A867491}" dt="2025-01-22T18:22:43.118" v="344" actId="1076"/>
          <ac:spMkLst>
            <pc:docMk/>
            <pc:sldMk cId="1330926974" sldId="261"/>
            <ac:spMk id="33" creationId="{37AB4EF9-F4CE-A5E6-BCA6-3412EE6F6EF6}"/>
          </ac:spMkLst>
        </pc:spChg>
        <pc:spChg chg="add mod">
          <ac:chgData name="McConnell, Jill" userId="0ff27644-afaf-400b-96b6-74af00efe4a4" providerId="ADAL" clId="{292CC897-A5C8-4100-9F95-03D20A867491}" dt="2025-01-22T18:22:43.118" v="344" actId="1076"/>
          <ac:spMkLst>
            <pc:docMk/>
            <pc:sldMk cId="1330926974" sldId="261"/>
            <ac:spMk id="34" creationId="{A5797EB1-AAEA-66EC-5C36-1FB879722E4F}"/>
          </ac:spMkLst>
        </pc:spChg>
        <pc:spChg chg="add mod">
          <ac:chgData name="McConnell, Jill" userId="0ff27644-afaf-400b-96b6-74af00efe4a4" providerId="ADAL" clId="{292CC897-A5C8-4100-9F95-03D20A867491}" dt="2025-01-22T18:22:43.118" v="344" actId="1076"/>
          <ac:spMkLst>
            <pc:docMk/>
            <pc:sldMk cId="1330926974" sldId="261"/>
            <ac:spMk id="35" creationId="{410D9739-0534-7152-E4CB-D6C366808880}"/>
          </ac:spMkLst>
        </pc:spChg>
        <pc:spChg chg="add mod">
          <ac:chgData name="McConnell, Jill" userId="0ff27644-afaf-400b-96b6-74af00efe4a4" providerId="ADAL" clId="{292CC897-A5C8-4100-9F95-03D20A867491}" dt="2025-01-22T18:22:43.118" v="344" actId="1076"/>
          <ac:spMkLst>
            <pc:docMk/>
            <pc:sldMk cId="1330926974" sldId="261"/>
            <ac:spMk id="36" creationId="{F5A7FB29-7A5D-296B-072B-617C2EFAC25D}"/>
          </ac:spMkLst>
        </pc:spChg>
        <pc:spChg chg="add mod">
          <ac:chgData name="McConnell, Jill" userId="0ff27644-afaf-400b-96b6-74af00efe4a4" providerId="ADAL" clId="{292CC897-A5C8-4100-9F95-03D20A867491}" dt="2025-01-22T18:22:52.354" v="345" actId="1076"/>
          <ac:spMkLst>
            <pc:docMk/>
            <pc:sldMk cId="1330926974" sldId="261"/>
            <ac:spMk id="37" creationId="{27975817-DF36-67D1-E854-14877B06FB99}"/>
          </ac:spMkLst>
        </pc:spChg>
        <pc:spChg chg="add mod">
          <ac:chgData name="McConnell, Jill" userId="0ff27644-afaf-400b-96b6-74af00efe4a4" providerId="ADAL" clId="{292CC897-A5C8-4100-9F95-03D20A867491}" dt="2025-01-22T18:31:17.846" v="797" actId="1036"/>
          <ac:spMkLst>
            <pc:docMk/>
            <pc:sldMk cId="1330926974" sldId="261"/>
            <ac:spMk id="40" creationId="{9972164E-7337-9BC3-D03E-C076C9F24F9B}"/>
          </ac:spMkLst>
        </pc:spChg>
        <pc:spChg chg="add mod">
          <ac:chgData name="McConnell, Jill" userId="0ff27644-afaf-400b-96b6-74af00efe4a4" providerId="ADAL" clId="{292CC897-A5C8-4100-9F95-03D20A867491}" dt="2025-01-22T18:25:14.854" v="444" actId="1037"/>
          <ac:spMkLst>
            <pc:docMk/>
            <pc:sldMk cId="1330926974" sldId="261"/>
            <ac:spMk id="41" creationId="{EE22E25F-0007-0DB0-8721-22D849D8FECD}"/>
          </ac:spMkLst>
        </pc:spChg>
        <pc:spChg chg="add mod">
          <ac:chgData name="McConnell, Jill" userId="0ff27644-afaf-400b-96b6-74af00efe4a4" providerId="ADAL" clId="{292CC897-A5C8-4100-9F95-03D20A867491}" dt="2025-01-22T18:25:14.854" v="444" actId="1037"/>
          <ac:spMkLst>
            <pc:docMk/>
            <pc:sldMk cId="1330926974" sldId="261"/>
            <ac:spMk id="42" creationId="{1D1519D9-1490-CE7D-93F8-F25946F609E0}"/>
          </ac:spMkLst>
        </pc:spChg>
        <pc:spChg chg="add mod">
          <ac:chgData name="McConnell, Jill" userId="0ff27644-afaf-400b-96b6-74af00efe4a4" providerId="ADAL" clId="{292CC897-A5C8-4100-9F95-03D20A867491}" dt="2025-01-22T18:25:14.854" v="444" actId="1037"/>
          <ac:spMkLst>
            <pc:docMk/>
            <pc:sldMk cId="1330926974" sldId="261"/>
            <ac:spMk id="43" creationId="{4368DC48-2C1D-45F0-C549-F4A8D0F5641A}"/>
          </ac:spMkLst>
        </pc:spChg>
        <pc:spChg chg="add mod">
          <ac:chgData name="McConnell, Jill" userId="0ff27644-afaf-400b-96b6-74af00efe4a4" providerId="ADAL" clId="{292CC897-A5C8-4100-9F95-03D20A867491}" dt="2025-01-22T18:23:40.562" v="365" actId="1076"/>
          <ac:spMkLst>
            <pc:docMk/>
            <pc:sldMk cId="1330926974" sldId="261"/>
            <ac:spMk id="44" creationId="{9AD4DE2C-7BB6-5847-1545-E34F76F6455F}"/>
          </ac:spMkLst>
        </pc:spChg>
        <pc:spChg chg="add mod">
          <ac:chgData name="McConnell, Jill" userId="0ff27644-afaf-400b-96b6-74af00efe4a4" providerId="ADAL" clId="{292CC897-A5C8-4100-9F95-03D20A867491}" dt="2025-01-22T18:23:38.198" v="364" actId="1076"/>
          <ac:spMkLst>
            <pc:docMk/>
            <pc:sldMk cId="1330926974" sldId="261"/>
            <ac:spMk id="45" creationId="{340E55F6-227B-FD2D-FF26-93A86BF2B202}"/>
          </ac:spMkLst>
        </pc:spChg>
        <pc:spChg chg="add mod">
          <ac:chgData name="McConnell, Jill" userId="0ff27644-afaf-400b-96b6-74af00efe4a4" providerId="ADAL" clId="{292CC897-A5C8-4100-9F95-03D20A867491}" dt="2025-01-22T18:25:14.854" v="444" actId="1037"/>
          <ac:spMkLst>
            <pc:docMk/>
            <pc:sldMk cId="1330926974" sldId="261"/>
            <ac:spMk id="46" creationId="{FBD2C93F-A378-AC93-0D29-8B365C0F3CDC}"/>
          </ac:spMkLst>
        </pc:spChg>
        <pc:spChg chg="add mod">
          <ac:chgData name="McConnell, Jill" userId="0ff27644-afaf-400b-96b6-74af00efe4a4" providerId="ADAL" clId="{292CC897-A5C8-4100-9F95-03D20A867491}" dt="2025-01-22T18:25:14.854" v="444" actId="1037"/>
          <ac:spMkLst>
            <pc:docMk/>
            <pc:sldMk cId="1330926974" sldId="261"/>
            <ac:spMk id="47" creationId="{19F54A5B-56F9-80CB-E855-38B76F4B2E15}"/>
          </ac:spMkLst>
        </pc:spChg>
        <pc:spChg chg="add mod">
          <ac:chgData name="McConnell, Jill" userId="0ff27644-afaf-400b-96b6-74af00efe4a4" providerId="ADAL" clId="{292CC897-A5C8-4100-9F95-03D20A867491}" dt="2025-01-22T18:25:14.854" v="444" actId="1037"/>
          <ac:spMkLst>
            <pc:docMk/>
            <pc:sldMk cId="1330926974" sldId="261"/>
            <ac:spMk id="48" creationId="{287F3B2A-0FE1-4399-4984-9AAB71180DD7}"/>
          </ac:spMkLst>
        </pc:spChg>
        <pc:spChg chg="add mod">
          <ac:chgData name="McConnell, Jill" userId="0ff27644-afaf-400b-96b6-74af00efe4a4" providerId="ADAL" clId="{292CC897-A5C8-4100-9F95-03D20A867491}" dt="2025-01-22T18:24:22.069" v="380"/>
          <ac:spMkLst>
            <pc:docMk/>
            <pc:sldMk cId="1330926974" sldId="261"/>
            <ac:spMk id="49" creationId="{E81833A9-865B-8FE1-C9A8-C3351646C16A}"/>
          </ac:spMkLst>
        </pc:spChg>
        <pc:spChg chg="mod">
          <ac:chgData name="McConnell, Jill" userId="0ff27644-afaf-400b-96b6-74af00efe4a4" providerId="ADAL" clId="{292CC897-A5C8-4100-9F95-03D20A867491}" dt="2025-01-22T18:31:17.846" v="797" actId="1036"/>
          <ac:spMkLst>
            <pc:docMk/>
            <pc:sldMk cId="1330926974" sldId="261"/>
            <ac:spMk id="53" creationId="{AD018A00-BD31-1F4A-8FD6-0CDAD4BBF20B}"/>
          </ac:spMkLst>
        </pc:spChg>
        <pc:spChg chg="mod">
          <ac:chgData name="McConnell, Jill" userId="0ff27644-afaf-400b-96b6-74af00efe4a4" providerId="ADAL" clId="{292CC897-A5C8-4100-9F95-03D20A867491}" dt="2025-01-22T18:26:33.049" v="460" actId="1076"/>
          <ac:spMkLst>
            <pc:docMk/>
            <pc:sldMk cId="1330926974" sldId="261"/>
            <ac:spMk id="54" creationId="{A7B47EA5-C124-2C5D-F0AE-53622A01C22A}"/>
          </ac:spMkLst>
        </pc:spChg>
        <pc:spChg chg="add mod">
          <ac:chgData name="McConnell, Jill" userId="0ff27644-afaf-400b-96b6-74af00efe4a4" providerId="ADAL" clId="{292CC897-A5C8-4100-9F95-03D20A867491}" dt="2025-01-22T18:25:28.735" v="446" actId="1076"/>
          <ac:spMkLst>
            <pc:docMk/>
            <pc:sldMk cId="1330926974" sldId="261"/>
            <ac:spMk id="55" creationId="{F9301FE8-1796-047E-BFE9-B3DF2A80B460}"/>
          </ac:spMkLst>
        </pc:spChg>
        <pc:spChg chg="add mod">
          <ac:chgData name="McConnell, Jill" userId="0ff27644-afaf-400b-96b6-74af00efe4a4" providerId="ADAL" clId="{292CC897-A5C8-4100-9F95-03D20A867491}" dt="2025-01-22T18:25:39.485" v="447" actId="1076"/>
          <ac:spMkLst>
            <pc:docMk/>
            <pc:sldMk cId="1330926974" sldId="261"/>
            <ac:spMk id="56" creationId="{772CF567-B419-1BA1-B4B4-C7AA4902B206}"/>
          </ac:spMkLst>
        </pc:spChg>
        <pc:spChg chg="add mod">
          <ac:chgData name="McConnell, Jill" userId="0ff27644-afaf-400b-96b6-74af00efe4a4" providerId="ADAL" clId="{292CC897-A5C8-4100-9F95-03D20A867491}" dt="2025-01-22T18:26:24.027" v="455" actId="1076"/>
          <ac:spMkLst>
            <pc:docMk/>
            <pc:sldMk cId="1330926974" sldId="261"/>
            <ac:spMk id="57" creationId="{61FB1F6A-DE4E-BB53-45B0-E3532C1C42C8}"/>
          </ac:spMkLst>
        </pc:spChg>
        <pc:spChg chg="add mod">
          <ac:chgData name="McConnell, Jill" userId="0ff27644-afaf-400b-96b6-74af00efe4a4" providerId="ADAL" clId="{292CC897-A5C8-4100-9F95-03D20A867491}" dt="2025-01-22T18:31:17.846" v="797" actId="1036"/>
          <ac:spMkLst>
            <pc:docMk/>
            <pc:sldMk cId="1330926974" sldId="261"/>
            <ac:spMk id="58" creationId="{9CB63083-10D6-173D-EA09-9C3C3326F8B2}"/>
          </ac:spMkLst>
        </pc:spChg>
        <pc:spChg chg="mod">
          <ac:chgData name="McConnell, Jill" userId="0ff27644-afaf-400b-96b6-74af00efe4a4" providerId="ADAL" clId="{292CC897-A5C8-4100-9F95-03D20A867491}" dt="2025-01-22T18:25:39.485" v="447" actId="1076"/>
          <ac:spMkLst>
            <pc:docMk/>
            <pc:sldMk cId="1330926974" sldId="261"/>
            <ac:spMk id="59" creationId="{F4D22720-6EFE-FFE6-7A3C-0BB4CDCD8A13}"/>
          </ac:spMkLst>
        </pc:spChg>
        <pc:spChg chg="add mod">
          <ac:chgData name="McConnell, Jill" userId="0ff27644-afaf-400b-96b6-74af00efe4a4" providerId="ADAL" clId="{292CC897-A5C8-4100-9F95-03D20A867491}" dt="2025-01-22T18:26:17.577" v="453" actId="1076"/>
          <ac:spMkLst>
            <pc:docMk/>
            <pc:sldMk cId="1330926974" sldId="261"/>
            <ac:spMk id="60" creationId="{B321F952-2C04-50BF-2AF7-19A20BE968F2}"/>
          </ac:spMkLst>
        </pc:spChg>
        <pc:spChg chg="mod">
          <ac:chgData name="McConnell, Jill" userId="0ff27644-afaf-400b-96b6-74af00efe4a4" providerId="ADAL" clId="{292CC897-A5C8-4100-9F95-03D20A867491}" dt="2025-01-22T18:31:17.846" v="797" actId="1036"/>
          <ac:spMkLst>
            <pc:docMk/>
            <pc:sldMk cId="1330926974" sldId="261"/>
            <ac:spMk id="62" creationId="{50F2CBC9-4698-3614-91F1-E7B02B1CEFE3}"/>
          </ac:spMkLst>
        </pc:spChg>
        <pc:spChg chg="add mod">
          <ac:chgData name="McConnell, Jill" userId="0ff27644-afaf-400b-96b6-74af00efe4a4" providerId="ADAL" clId="{292CC897-A5C8-4100-9F95-03D20A867491}" dt="2025-01-22T18:25:28.735" v="446" actId="1076"/>
          <ac:spMkLst>
            <pc:docMk/>
            <pc:sldMk cId="1330926974" sldId="261"/>
            <ac:spMk id="64" creationId="{0C931523-A1F8-9337-F3DB-8C9A2336EA23}"/>
          </ac:spMkLst>
        </pc:spChg>
        <pc:spChg chg="mod">
          <ac:chgData name="McConnell, Jill" userId="0ff27644-afaf-400b-96b6-74af00efe4a4" providerId="ADAL" clId="{292CC897-A5C8-4100-9F95-03D20A867491}" dt="2025-01-22T18:31:17.846" v="797" actId="1036"/>
          <ac:spMkLst>
            <pc:docMk/>
            <pc:sldMk cId="1330926974" sldId="261"/>
            <ac:spMk id="65" creationId="{8BFBE9ED-F948-3360-6682-B819D9ADA6F1}"/>
          </ac:spMkLst>
        </pc:spChg>
        <pc:spChg chg="add mod">
          <ac:chgData name="McConnell, Jill" userId="0ff27644-afaf-400b-96b6-74af00efe4a4" providerId="ADAL" clId="{292CC897-A5C8-4100-9F95-03D20A867491}" dt="2025-01-22T18:26:01.018" v="450" actId="1076"/>
          <ac:spMkLst>
            <pc:docMk/>
            <pc:sldMk cId="1330926974" sldId="261"/>
            <ac:spMk id="66" creationId="{D789D09E-B5CD-A7C8-1A65-CF1C79FB8BBC}"/>
          </ac:spMkLst>
        </pc:spChg>
        <pc:spChg chg="mod">
          <ac:chgData name="McConnell, Jill" userId="0ff27644-afaf-400b-96b6-74af00efe4a4" providerId="ADAL" clId="{292CC897-A5C8-4100-9F95-03D20A867491}" dt="2025-01-22T18:25:39.485" v="447" actId="1076"/>
          <ac:spMkLst>
            <pc:docMk/>
            <pc:sldMk cId="1330926974" sldId="261"/>
            <ac:spMk id="67" creationId="{54B5E991-6D47-E9CE-5F54-209785244B93}"/>
          </ac:spMkLst>
        </pc:spChg>
        <pc:spChg chg="mod">
          <ac:chgData name="McConnell, Jill" userId="0ff27644-afaf-400b-96b6-74af00efe4a4" providerId="ADAL" clId="{292CC897-A5C8-4100-9F95-03D20A867491}" dt="2025-01-22T18:25:39.485" v="447" actId="1076"/>
          <ac:spMkLst>
            <pc:docMk/>
            <pc:sldMk cId="1330926974" sldId="261"/>
            <ac:spMk id="68" creationId="{C219C73F-FF95-3D1C-BEB0-C3834437EDC3}"/>
          </ac:spMkLst>
        </pc:spChg>
        <pc:spChg chg="add mod">
          <ac:chgData name="McConnell, Jill" userId="0ff27644-afaf-400b-96b6-74af00efe4a4" providerId="ADAL" clId="{292CC897-A5C8-4100-9F95-03D20A867491}" dt="2025-01-22T18:26:12.717" v="452" actId="1076"/>
          <ac:spMkLst>
            <pc:docMk/>
            <pc:sldMk cId="1330926974" sldId="261"/>
            <ac:spMk id="69" creationId="{15A97BD8-7F70-597E-9784-77A204B23182}"/>
          </ac:spMkLst>
        </pc:spChg>
        <pc:spChg chg="mod">
          <ac:chgData name="McConnell, Jill" userId="0ff27644-afaf-400b-96b6-74af00efe4a4" providerId="ADAL" clId="{292CC897-A5C8-4100-9F95-03D20A867491}" dt="2025-01-22T18:26:21.190" v="454" actId="1076"/>
          <ac:spMkLst>
            <pc:docMk/>
            <pc:sldMk cId="1330926974" sldId="261"/>
            <ac:spMk id="70" creationId="{87C54DED-2B20-01B2-6EC1-AAD48C976F39}"/>
          </ac:spMkLst>
        </pc:spChg>
        <pc:spChg chg="add mod">
          <ac:chgData name="McConnell, Jill" userId="0ff27644-afaf-400b-96b6-74af00efe4a4" providerId="ADAL" clId="{292CC897-A5C8-4100-9F95-03D20A867491}" dt="2025-01-22T18:25:55.901" v="449" actId="1076"/>
          <ac:spMkLst>
            <pc:docMk/>
            <pc:sldMk cId="1330926974" sldId="261"/>
            <ac:spMk id="71" creationId="{14FD5354-C59E-F8F0-2040-405C8DEAA4AA}"/>
          </ac:spMkLst>
        </pc:spChg>
        <pc:spChg chg="mod">
          <ac:chgData name="McConnell, Jill" userId="0ff27644-afaf-400b-96b6-74af00efe4a4" providerId="ADAL" clId="{292CC897-A5C8-4100-9F95-03D20A867491}" dt="2025-01-22T18:25:55.901" v="449" actId="1076"/>
          <ac:spMkLst>
            <pc:docMk/>
            <pc:sldMk cId="1330926974" sldId="261"/>
            <ac:spMk id="72" creationId="{28D56998-0811-AA10-E8C1-8F67A3649D20}"/>
          </ac:spMkLst>
        </pc:spChg>
        <pc:spChg chg="add mod">
          <ac:chgData name="McConnell, Jill" userId="0ff27644-afaf-400b-96b6-74af00efe4a4" providerId="ADAL" clId="{292CC897-A5C8-4100-9F95-03D20A867491}" dt="2025-01-22T18:31:17.846" v="797" actId="1036"/>
          <ac:spMkLst>
            <pc:docMk/>
            <pc:sldMk cId="1330926974" sldId="261"/>
            <ac:spMk id="73" creationId="{4E8FF92E-5C6C-84DE-46A7-2B2F2F6B2E35}"/>
          </ac:spMkLst>
        </pc:spChg>
        <pc:spChg chg="mod">
          <ac:chgData name="McConnell, Jill" userId="0ff27644-afaf-400b-96b6-74af00efe4a4" providerId="ADAL" clId="{292CC897-A5C8-4100-9F95-03D20A867491}" dt="2025-01-22T18:31:17.846" v="797" actId="1036"/>
          <ac:spMkLst>
            <pc:docMk/>
            <pc:sldMk cId="1330926974" sldId="261"/>
            <ac:spMk id="74" creationId="{73D1A5C4-3F4D-ADB5-DB8B-4147E9EDE809}"/>
          </ac:spMkLst>
        </pc:spChg>
        <pc:spChg chg="add del mod">
          <ac:chgData name="McConnell, Jill" userId="0ff27644-afaf-400b-96b6-74af00efe4a4" providerId="ADAL" clId="{292CC897-A5C8-4100-9F95-03D20A867491}" dt="2025-01-22T18:27:46.743" v="503" actId="478"/>
          <ac:spMkLst>
            <pc:docMk/>
            <pc:sldMk cId="1330926974" sldId="261"/>
            <ac:spMk id="75" creationId="{F50CE2C3-8FD3-41B7-9459-E8C7EFC75349}"/>
          </ac:spMkLst>
        </pc:spChg>
        <pc:spChg chg="add mod">
          <ac:chgData name="McConnell, Jill" userId="0ff27644-afaf-400b-96b6-74af00efe4a4" providerId="ADAL" clId="{292CC897-A5C8-4100-9F95-03D20A867491}" dt="2025-01-22T18:28:02.335" v="508" actId="207"/>
          <ac:spMkLst>
            <pc:docMk/>
            <pc:sldMk cId="1330926974" sldId="261"/>
            <ac:spMk id="76" creationId="{217C240D-5B8B-59CF-EF7C-825D592DC2CA}"/>
          </ac:spMkLst>
        </pc:spChg>
        <pc:spChg chg="add mod">
          <ac:chgData name="McConnell, Jill" userId="0ff27644-afaf-400b-96b6-74af00efe4a4" providerId="ADAL" clId="{292CC897-A5C8-4100-9F95-03D20A867491}" dt="2025-01-22T18:28:13.141" v="510" actId="1076"/>
          <ac:spMkLst>
            <pc:docMk/>
            <pc:sldMk cId="1330926974" sldId="261"/>
            <ac:spMk id="77" creationId="{5C1DEC4F-7C49-EA8D-F6B5-48288818F73B}"/>
          </ac:spMkLst>
        </pc:spChg>
        <pc:spChg chg="add mod">
          <ac:chgData name="McConnell, Jill" userId="0ff27644-afaf-400b-96b6-74af00efe4a4" providerId="ADAL" clId="{292CC897-A5C8-4100-9F95-03D20A867491}" dt="2025-01-22T18:29:15.336" v="583" actId="1076"/>
          <ac:spMkLst>
            <pc:docMk/>
            <pc:sldMk cId="1330926974" sldId="261"/>
            <ac:spMk id="78" creationId="{5A52830D-3E9F-393B-1C3C-EADFABBC9726}"/>
          </ac:spMkLst>
        </pc:spChg>
        <pc:spChg chg="add mod">
          <ac:chgData name="McConnell, Jill" userId="0ff27644-afaf-400b-96b6-74af00efe4a4" providerId="ADAL" clId="{292CC897-A5C8-4100-9F95-03D20A867491}" dt="2025-01-22T18:29:54.600" v="672" actId="20577"/>
          <ac:spMkLst>
            <pc:docMk/>
            <pc:sldMk cId="1330926974" sldId="261"/>
            <ac:spMk id="79" creationId="{DD00FE15-09D8-C311-5056-7987C8F3E2EF}"/>
          </ac:spMkLst>
        </pc:spChg>
        <pc:spChg chg="add del mod">
          <ac:chgData name="McConnell, Jill" userId="0ff27644-afaf-400b-96b6-74af00efe4a4" providerId="ADAL" clId="{292CC897-A5C8-4100-9F95-03D20A867491}" dt="2025-01-22T18:30:03.023" v="674" actId="478"/>
          <ac:spMkLst>
            <pc:docMk/>
            <pc:sldMk cId="1330926974" sldId="261"/>
            <ac:spMk id="80" creationId="{AD521B2D-0771-994E-F789-E6A24A863CE9}"/>
          </ac:spMkLst>
        </pc:spChg>
        <pc:spChg chg="add mod">
          <ac:chgData name="McConnell, Jill" userId="0ff27644-afaf-400b-96b6-74af00efe4a4" providerId="ADAL" clId="{292CC897-A5C8-4100-9F95-03D20A867491}" dt="2025-01-22T18:31:04.744" v="769" actId="1076"/>
          <ac:spMkLst>
            <pc:docMk/>
            <pc:sldMk cId="1330926974" sldId="261"/>
            <ac:spMk id="81" creationId="{55F54118-CBC7-CD22-6C97-58D0BFF4B27E}"/>
          </ac:spMkLst>
        </pc:spChg>
        <pc:spChg chg="add mod">
          <ac:chgData name="McConnell, Jill" userId="0ff27644-afaf-400b-96b6-74af00efe4a4" providerId="ADAL" clId="{292CC897-A5C8-4100-9F95-03D20A867491}" dt="2025-01-22T19:07:47.838" v="806" actId="14100"/>
          <ac:spMkLst>
            <pc:docMk/>
            <pc:sldMk cId="1330926974" sldId="261"/>
            <ac:spMk id="82" creationId="{30D74AFF-7998-8D4A-CCFA-18008F6CCE5F}"/>
          </ac:spMkLst>
        </pc:spChg>
        <pc:spChg chg="add mod">
          <ac:chgData name="McConnell, Jill" userId="0ff27644-afaf-400b-96b6-74af00efe4a4" providerId="ADAL" clId="{292CC897-A5C8-4100-9F95-03D20A867491}" dt="2025-01-22T19:09:32.217" v="818" actId="208"/>
          <ac:spMkLst>
            <pc:docMk/>
            <pc:sldMk cId="1330926974" sldId="261"/>
            <ac:spMk id="83" creationId="{61754BAA-673A-55B4-6207-BDDD23551788}"/>
          </ac:spMkLst>
        </pc:spChg>
        <pc:spChg chg="add mod">
          <ac:chgData name="McConnell, Jill" userId="0ff27644-afaf-400b-96b6-74af00efe4a4" providerId="ADAL" clId="{292CC897-A5C8-4100-9F95-03D20A867491}" dt="2025-01-22T19:08:55.265" v="815" actId="208"/>
          <ac:spMkLst>
            <pc:docMk/>
            <pc:sldMk cId="1330926974" sldId="261"/>
            <ac:spMk id="84" creationId="{5D0F1E11-FF3F-FB6B-3ECF-4D40A8B6A1C2}"/>
          </ac:spMkLst>
        </pc:spChg>
        <pc:spChg chg="add del mod">
          <ac:chgData name="McConnell, Jill" userId="0ff27644-afaf-400b-96b6-74af00efe4a4" providerId="ADAL" clId="{292CC897-A5C8-4100-9F95-03D20A867491}" dt="2025-01-22T19:19:57.718" v="832"/>
          <ac:spMkLst>
            <pc:docMk/>
            <pc:sldMk cId="1330926974" sldId="261"/>
            <ac:spMk id="85" creationId="{55025C11-69B7-D6A6-446F-7B65B41B9C87}"/>
          </ac:spMkLst>
        </pc:spChg>
        <pc:cxnChg chg="add del">
          <ac:chgData name="McConnell, Jill" userId="0ff27644-afaf-400b-96b6-74af00efe4a4" providerId="ADAL" clId="{292CC897-A5C8-4100-9F95-03D20A867491}" dt="2025-01-22T18:15:07.298" v="2" actId="478"/>
          <ac:cxnSpMkLst>
            <pc:docMk/>
            <pc:sldMk cId="1330926974" sldId="261"/>
            <ac:cxnSpMk id="3" creationId="{28BD5BF1-5C74-DABE-D379-88EA703B0787}"/>
          </ac:cxnSpMkLst>
        </pc:cxnChg>
        <pc:cxnChg chg="add mod">
          <ac:chgData name="McConnell, Jill" userId="0ff27644-afaf-400b-96b6-74af00efe4a4" providerId="ADAL" clId="{292CC897-A5C8-4100-9F95-03D20A867491}" dt="2025-01-22T18:18:30.618" v="219" actId="1076"/>
          <ac:cxnSpMkLst>
            <pc:docMk/>
            <pc:sldMk cId="1330926974" sldId="261"/>
            <ac:cxnSpMk id="5" creationId="{EDE25CCC-575D-17D8-0FB5-204207DDFF0F}"/>
          </ac:cxnSpMkLst>
        </pc:cxnChg>
        <pc:cxnChg chg="add mod">
          <ac:chgData name="McConnell, Jill" userId="0ff27644-afaf-400b-96b6-74af00efe4a4" providerId="ADAL" clId="{292CC897-A5C8-4100-9F95-03D20A867491}" dt="2025-01-22T18:23:06.674" v="348" actId="14100"/>
          <ac:cxnSpMkLst>
            <pc:docMk/>
            <pc:sldMk cId="1330926974" sldId="261"/>
            <ac:cxnSpMk id="7" creationId="{9F4786C3-365E-1446-5209-83A3AF5331AB}"/>
          </ac:cxnSpMkLst>
        </pc:cxnChg>
        <pc:cxnChg chg="add del">
          <ac:chgData name="McConnell, Jill" userId="0ff27644-afaf-400b-96b6-74af00efe4a4" providerId="ADAL" clId="{292CC897-A5C8-4100-9F95-03D20A867491}" dt="2025-01-22T18:20:43.984" v="284" actId="478"/>
          <ac:cxnSpMkLst>
            <pc:docMk/>
            <pc:sldMk cId="1330926974" sldId="261"/>
            <ac:cxnSpMk id="16" creationId="{62CEB0A7-15A2-C52A-2C64-54CA048CC100}"/>
          </ac:cxnSpMkLst>
        </pc:cxnChg>
        <pc:cxnChg chg="add mod">
          <ac:chgData name="McConnell, Jill" userId="0ff27644-afaf-400b-96b6-74af00efe4a4" providerId="ADAL" clId="{292CC897-A5C8-4100-9F95-03D20A867491}" dt="2025-01-22T18:20:54.739" v="286" actId="1076"/>
          <ac:cxnSpMkLst>
            <pc:docMk/>
            <pc:sldMk cId="1330926974" sldId="261"/>
            <ac:cxnSpMk id="17" creationId="{433F8AAF-BA9C-2D54-FECA-1D869227C177}"/>
          </ac:cxnSpMkLst>
        </pc:cxnChg>
        <pc:cxnChg chg="add mod">
          <ac:chgData name="McConnell, Jill" userId="0ff27644-afaf-400b-96b6-74af00efe4a4" providerId="ADAL" clId="{292CC897-A5C8-4100-9F95-03D20A867491}" dt="2025-01-22T18:25:07.564" v="414" actId="14100"/>
          <ac:cxnSpMkLst>
            <pc:docMk/>
            <pc:sldMk cId="1330926974" sldId="261"/>
            <ac:cxnSpMk id="18" creationId="{8569D84A-3319-87C2-9128-44D0BC17875A}"/>
          </ac:cxnSpMkLst>
        </pc:cxnChg>
      </pc:sldChg>
    </pc:docChg>
  </pc:docChgLst>
  <pc:docChgLst>
    <pc:chgData name="McConnell, Jill" userId="0ff27644-afaf-400b-96b6-74af00efe4a4" providerId="ADAL" clId="{F7E30069-49E8-43CC-9E9B-D7F3699706D9}"/>
    <pc:docChg chg="custSel modSld">
      <pc:chgData name="McConnell, Jill" userId="0ff27644-afaf-400b-96b6-74af00efe4a4" providerId="ADAL" clId="{F7E30069-49E8-43CC-9E9B-D7F3699706D9}" dt="2025-01-22T23:40:27.554" v="123" actId="1076"/>
      <pc:docMkLst>
        <pc:docMk/>
      </pc:docMkLst>
      <pc:sldChg chg="delSp modSp mod">
        <pc:chgData name="McConnell, Jill" userId="0ff27644-afaf-400b-96b6-74af00efe4a4" providerId="ADAL" clId="{F7E30069-49E8-43CC-9E9B-D7F3699706D9}" dt="2025-01-22T23:38:09.083" v="91" actId="1076"/>
        <pc:sldMkLst>
          <pc:docMk/>
          <pc:sldMk cId="622053281" sldId="259"/>
        </pc:sldMkLst>
        <pc:spChg chg="mod">
          <ac:chgData name="McConnell, Jill" userId="0ff27644-afaf-400b-96b6-74af00efe4a4" providerId="ADAL" clId="{F7E30069-49E8-43CC-9E9B-D7F3699706D9}" dt="2025-01-22T23:37:35.145" v="50" actId="20577"/>
          <ac:spMkLst>
            <pc:docMk/>
            <pc:sldMk cId="622053281" sldId="259"/>
            <ac:spMk id="2" creationId="{CEAA7AFE-C1C6-F8AC-EE73-0C6BA17FCD66}"/>
          </ac:spMkLst>
        </pc:spChg>
        <pc:spChg chg="mod">
          <ac:chgData name="McConnell, Jill" userId="0ff27644-afaf-400b-96b6-74af00efe4a4" providerId="ADAL" clId="{F7E30069-49E8-43CC-9E9B-D7F3699706D9}" dt="2025-01-22T23:37:56.224" v="88" actId="1035"/>
          <ac:spMkLst>
            <pc:docMk/>
            <pc:sldMk cId="622053281" sldId="259"/>
            <ac:spMk id="4" creationId="{C32775F8-5E55-A502-6EC7-DAEE17F7E018}"/>
          </ac:spMkLst>
        </pc:spChg>
        <pc:spChg chg="mod">
          <ac:chgData name="McConnell, Jill" userId="0ff27644-afaf-400b-96b6-74af00efe4a4" providerId="ADAL" clId="{F7E30069-49E8-43CC-9E9B-D7F3699706D9}" dt="2025-01-22T23:37:56.224" v="88" actId="1035"/>
          <ac:spMkLst>
            <pc:docMk/>
            <pc:sldMk cId="622053281" sldId="259"/>
            <ac:spMk id="5" creationId="{C13FC244-3C43-2F5A-43A2-91BC6DEF70EB}"/>
          </ac:spMkLst>
        </pc:spChg>
        <pc:spChg chg="mod">
          <ac:chgData name="McConnell, Jill" userId="0ff27644-afaf-400b-96b6-74af00efe4a4" providerId="ADAL" clId="{F7E30069-49E8-43CC-9E9B-D7F3699706D9}" dt="2025-01-22T23:38:09.083" v="91" actId="1076"/>
          <ac:spMkLst>
            <pc:docMk/>
            <pc:sldMk cId="622053281" sldId="259"/>
            <ac:spMk id="7" creationId="{5939D15E-7650-A752-87DF-5B9CC019B161}"/>
          </ac:spMkLst>
        </pc:spChg>
        <pc:spChg chg="del">
          <ac:chgData name="McConnell, Jill" userId="0ff27644-afaf-400b-96b6-74af00efe4a4" providerId="ADAL" clId="{F7E30069-49E8-43CC-9E9B-D7F3699706D9}" dt="2025-01-22T23:36:57.338" v="1" actId="478"/>
          <ac:spMkLst>
            <pc:docMk/>
            <pc:sldMk cId="622053281" sldId="259"/>
            <ac:spMk id="13" creationId="{3768651C-76CB-8D2F-6121-45B5D7A44233}"/>
          </ac:spMkLst>
        </pc:spChg>
        <pc:spChg chg="mod">
          <ac:chgData name="McConnell, Jill" userId="0ff27644-afaf-400b-96b6-74af00efe4a4" providerId="ADAL" clId="{F7E30069-49E8-43CC-9E9B-D7F3699706D9}" dt="2025-01-22T23:37:56.224" v="88" actId="1035"/>
          <ac:spMkLst>
            <pc:docMk/>
            <pc:sldMk cId="622053281" sldId="259"/>
            <ac:spMk id="16" creationId="{E2FE88C1-41E3-54C2-74F9-AC3EAD46C792}"/>
          </ac:spMkLst>
        </pc:spChg>
        <pc:spChg chg="mod">
          <ac:chgData name="McConnell, Jill" userId="0ff27644-afaf-400b-96b6-74af00efe4a4" providerId="ADAL" clId="{F7E30069-49E8-43CC-9E9B-D7F3699706D9}" dt="2025-01-22T23:37:56.224" v="88" actId="1035"/>
          <ac:spMkLst>
            <pc:docMk/>
            <pc:sldMk cId="622053281" sldId="259"/>
            <ac:spMk id="17" creationId="{D33157E2-7804-F981-C230-C6895C45D494}"/>
          </ac:spMkLst>
        </pc:spChg>
        <pc:picChg chg="mod">
          <ac:chgData name="McConnell, Jill" userId="0ff27644-afaf-400b-96b6-74af00efe4a4" providerId="ADAL" clId="{F7E30069-49E8-43CC-9E9B-D7F3699706D9}" dt="2025-01-22T23:37:56.224" v="88" actId="1035"/>
          <ac:picMkLst>
            <pc:docMk/>
            <pc:sldMk cId="622053281" sldId="259"/>
            <ac:picMk id="3" creationId="{EC524307-35F5-97AE-FFA1-C2230C0257C9}"/>
          </ac:picMkLst>
        </pc:picChg>
        <pc:picChg chg="mod">
          <ac:chgData name="McConnell, Jill" userId="0ff27644-afaf-400b-96b6-74af00efe4a4" providerId="ADAL" clId="{F7E30069-49E8-43CC-9E9B-D7F3699706D9}" dt="2025-01-22T23:37:56.224" v="88" actId="1035"/>
          <ac:picMkLst>
            <pc:docMk/>
            <pc:sldMk cId="622053281" sldId="259"/>
            <ac:picMk id="15" creationId="{0FACD60D-EAF0-972B-A30C-483F9896DD15}"/>
          </ac:picMkLst>
        </pc:picChg>
        <pc:cxnChg chg="mod">
          <ac:chgData name="McConnell, Jill" userId="0ff27644-afaf-400b-96b6-74af00efe4a4" providerId="ADAL" clId="{F7E30069-49E8-43CC-9E9B-D7F3699706D9}" dt="2025-01-22T23:37:56.224" v="88" actId="1035"/>
          <ac:cxnSpMkLst>
            <pc:docMk/>
            <pc:sldMk cId="622053281" sldId="259"/>
            <ac:cxnSpMk id="6" creationId="{F9958E1E-8060-306E-E8CA-DA718030316C}"/>
          </ac:cxnSpMkLst>
        </pc:cxnChg>
        <pc:cxnChg chg="mod">
          <ac:chgData name="McConnell, Jill" userId="0ff27644-afaf-400b-96b6-74af00efe4a4" providerId="ADAL" clId="{F7E30069-49E8-43CC-9E9B-D7F3699706D9}" dt="2025-01-22T23:37:56.224" v="88" actId="1035"/>
          <ac:cxnSpMkLst>
            <pc:docMk/>
            <pc:sldMk cId="622053281" sldId="259"/>
            <ac:cxnSpMk id="8" creationId="{73A66983-F813-D25D-4C57-255C7FD2154A}"/>
          </ac:cxnSpMkLst>
        </pc:cxnChg>
        <pc:cxnChg chg="mod">
          <ac:chgData name="McConnell, Jill" userId="0ff27644-afaf-400b-96b6-74af00efe4a4" providerId="ADAL" clId="{F7E30069-49E8-43CC-9E9B-D7F3699706D9}" dt="2025-01-22T23:37:56.224" v="88" actId="1035"/>
          <ac:cxnSpMkLst>
            <pc:docMk/>
            <pc:sldMk cId="622053281" sldId="259"/>
            <ac:cxnSpMk id="9" creationId="{5E75BCE6-8E4B-24B3-DD9C-2BA64074D33B}"/>
          </ac:cxnSpMkLst>
        </pc:cxnChg>
        <pc:cxnChg chg="mod">
          <ac:chgData name="McConnell, Jill" userId="0ff27644-afaf-400b-96b6-74af00efe4a4" providerId="ADAL" clId="{F7E30069-49E8-43CC-9E9B-D7F3699706D9}" dt="2025-01-22T23:37:14.951" v="30" actId="1036"/>
          <ac:cxnSpMkLst>
            <pc:docMk/>
            <pc:sldMk cId="622053281" sldId="259"/>
            <ac:cxnSpMk id="10" creationId="{BACD82F5-FD2D-A8D1-95F1-98ED21546E00}"/>
          </ac:cxnSpMkLst>
        </pc:cxnChg>
      </pc:sldChg>
      <pc:sldChg chg="delSp modSp mod">
        <pc:chgData name="McConnell, Jill" userId="0ff27644-afaf-400b-96b6-74af00efe4a4" providerId="ADAL" clId="{F7E30069-49E8-43CC-9E9B-D7F3699706D9}" dt="2025-01-22T23:40:27.554" v="123" actId="1076"/>
        <pc:sldMkLst>
          <pc:docMk/>
          <pc:sldMk cId="2003719263" sldId="260"/>
        </pc:sldMkLst>
        <pc:spChg chg="mod">
          <ac:chgData name="McConnell, Jill" userId="0ff27644-afaf-400b-96b6-74af00efe4a4" providerId="ADAL" clId="{F7E30069-49E8-43CC-9E9B-D7F3699706D9}" dt="2025-01-22T23:39:15.992" v="101" actId="20577"/>
          <ac:spMkLst>
            <pc:docMk/>
            <pc:sldMk cId="2003719263" sldId="260"/>
            <ac:spMk id="3" creationId="{87794AA1-E342-3E2E-A7D2-9304B41821E2}"/>
          </ac:spMkLst>
        </pc:spChg>
        <pc:spChg chg="mod">
          <ac:chgData name="McConnell, Jill" userId="0ff27644-afaf-400b-96b6-74af00efe4a4" providerId="ADAL" clId="{F7E30069-49E8-43CC-9E9B-D7F3699706D9}" dt="2025-01-22T23:40:16.947" v="120" actId="1076"/>
          <ac:spMkLst>
            <pc:docMk/>
            <pc:sldMk cId="2003719263" sldId="260"/>
            <ac:spMk id="4" creationId="{8AD32966-B193-A267-C70B-18B3E074B26B}"/>
          </ac:spMkLst>
        </pc:spChg>
        <pc:spChg chg="mod">
          <ac:chgData name="McConnell, Jill" userId="0ff27644-afaf-400b-96b6-74af00efe4a4" providerId="ADAL" clId="{F7E30069-49E8-43CC-9E9B-D7F3699706D9}" dt="2025-01-22T23:40:27.554" v="123" actId="1076"/>
          <ac:spMkLst>
            <pc:docMk/>
            <pc:sldMk cId="2003719263" sldId="260"/>
            <ac:spMk id="8" creationId="{A97143FD-0D1E-C097-ACA7-9794E46CFAEE}"/>
          </ac:spMkLst>
        </pc:spChg>
        <pc:spChg chg="mod">
          <ac:chgData name="McConnell, Jill" userId="0ff27644-afaf-400b-96b6-74af00efe4a4" providerId="ADAL" clId="{F7E30069-49E8-43CC-9E9B-D7F3699706D9}" dt="2025-01-22T23:39:33.221" v="116" actId="1036"/>
          <ac:spMkLst>
            <pc:docMk/>
            <pc:sldMk cId="2003719263" sldId="260"/>
            <ac:spMk id="10" creationId="{692721F2-965A-2C73-B099-FEE4BE0B8398}"/>
          </ac:spMkLst>
        </pc:spChg>
        <pc:spChg chg="mod">
          <ac:chgData name="McConnell, Jill" userId="0ff27644-afaf-400b-96b6-74af00efe4a4" providerId="ADAL" clId="{F7E30069-49E8-43CC-9E9B-D7F3699706D9}" dt="2025-01-22T23:40:00.494" v="119" actId="1076"/>
          <ac:spMkLst>
            <pc:docMk/>
            <pc:sldMk cId="2003719263" sldId="260"/>
            <ac:spMk id="12" creationId="{81D0BE30-622E-E753-C92E-1BA3FFA8EFD4}"/>
          </ac:spMkLst>
        </pc:spChg>
        <pc:spChg chg="del">
          <ac:chgData name="McConnell, Jill" userId="0ff27644-afaf-400b-96b6-74af00efe4a4" providerId="ADAL" clId="{F7E30069-49E8-43CC-9E9B-D7F3699706D9}" dt="2025-01-22T23:38:58.456" v="96" actId="478"/>
          <ac:spMkLst>
            <pc:docMk/>
            <pc:sldMk cId="2003719263" sldId="260"/>
            <ac:spMk id="13" creationId="{EE24F039-A2FD-70AD-07A5-672A1F2D1851}"/>
          </ac:spMkLst>
        </pc:spChg>
        <pc:spChg chg="mod">
          <ac:chgData name="McConnell, Jill" userId="0ff27644-afaf-400b-96b6-74af00efe4a4" providerId="ADAL" clId="{F7E30069-49E8-43CC-9E9B-D7F3699706D9}" dt="2025-01-22T23:39:33.221" v="116" actId="1036"/>
          <ac:spMkLst>
            <pc:docMk/>
            <pc:sldMk cId="2003719263" sldId="260"/>
            <ac:spMk id="70" creationId="{287B338D-AA0D-6048-E514-6CF3136410A4}"/>
          </ac:spMkLst>
        </pc:spChg>
        <pc:spChg chg="mod">
          <ac:chgData name="McConnell, Jill" userId="0ff27644-afaf-400b-96b6-74af00efe4a4" providerId="ADAL" clId="{F7E30069-49E8-43CC-9E9B-D7F3699706D9}" dt="2025-01-22T23:40:00.494" v="119" actId="1076"/>
          <ac:spMkLst>
            <pc:docMk/>
            <pc:sldMk cId="2003719263" sldId="260"/>
            <ac:spMk id="71" creationId="{0463E319-E3F1-DBC6-5877-47701DD49173}"/>
          </ac:spMkLst>
        </pc:spChg>
        <pc:spChg chg="mod">
          <ac:chgData name="McConnell, Jill" userId="0ff27644-afaf-400b-96b6-74af00efe4a4" providerId="ADAL" clId="{F7E30069-49E8-43CC-9E9B-D7F3699706D9}" dt="2025-01-22T23:40:00.494" v="119" actId="1076"/>
          <ac:spMkLst>
            <pc:docMk/>
            <pc:sldMk cId="2003719263" sldId="260"/>
            <ac:spMk id="73" creationId="{C1D518F3-07ED-A771-45D8-3DEA26E1BDF0}"/>
          </ac:spMkLst>
        </pc:spChg>
        <pc:grpChg chg="mod">
          <ac:chgData name="McConnell, Jill" userId="0ff27644-afaf-400b-96b6-74af00efe4a4" providerId="ADAL" clId="{F7E30069-49E8-43CC-9E9B-D7F3699706D9}" dt="2025-01-22T23:39:33.221" v="116" actId="1036"/>
          <ac:grpSpMkLst>
            <pc:docMk/>
            <pc:sldMk cId="2003719263" sldId="260"/>
            <ac:grpSpMk id="40" creationId="{665A3803-8EB4-D376-EC29-29A91C98E5A5}"/>
          </ac:grpSpMkLst>
        </pc:grpChg>
        <pc:grpChg chg="mod">
          <ac:chgData name="McConnell, Jill" userId="0ff27644-afaf-400b-96b6-74af00efe4a4" providerId="ADAL" clId="{F7E30069-49E8-43CC-9E9B-D7F3699706D9}" dt="2025-01-22T23:40:00.494" v="119" actId="1076"/>
          <ac:grpSpMkLst>
            <pc:docMk/>
            <pc:sldMk cId="2003719263" sldId="260"/>
            <ac:grpSpMk id="60" creationId="{72CDD844-ACF2-5947-984E-BE3597D2F928}"/>
          </ac:grpSpMkLst>
        </pc:grpChg>
        <pc:picChg chg="mod modCrop">
          <ac:chgData name="McConnell, Jill" userId="0ff27644-afaf-400b-96b6-74af00efe4a4" providerId="ADAL" clId="{F7E30069-49E8-43CC-9E9B-D7F3699706D9}" dt="2025-01-22T23:40:00.494" v="119" actId="1076"/>
          <ac:picMkLst>
            <pc:docMk/>
            <pc:sldMk cId="2003719263" sldId="260"/>
            <ac:picMk id="15" creationId="{0729636F-4A71-C7ED-0FD0-E4402A27AFA7}"/>
          </ac:picMkLst>
        </pc:picChg>
      </pc:sldChg>
    </pc:docChg>
  </pc:docChgLst>
  <pc:docChgLst>
    <pc:chgData name="McConnell, Jill" userId="0ff27644-afaf-400b-96b6-74af00efe4a4" providerId="ADAL" clId="{B4E4F9F8-85AF-4ACB-9E81-735EA63406F5}"/>
    <pc:docChg chg="undo custSel delSld modSld">
      <pc:chgData name="McConnell, Jill" userId="0ff27644-afaf-400b-96b6-74af00efe4a4" providerId="ADAL" clId="{B4E4F9F8-85AF-4ACB-9E81-735EA63406F5}" dt="2025-01-23T00:32:00.945" v="6261" actId="113"/>
      <pc:docMkLst>
        <pc:docMk/>
      </pc:docMkLst>
      <pc:sldChg chg="del">
        <pc:chgData name="McConnell, Jill" userId="0ff27644-afaf-400b-96b6-74af00efe4a4" providerId="ADAL" clId="{B4E4F9F8-85AF-4ACB-9E81-735EA63406F5}" dt="2025-01-22T23:41:48.794" v="0" actId="2696"/>
        <pc:sldMkLst>
          <pc:docMk/>
          <pc:sldMk cId="1423163772" sldId="257"/>
        </pc:sldMkLst>
      </pc:sldChg>
      <pc:sldChg chg="delSp modSp mod">
        <pc:chgData name="McConnell, Jill" userId="0ff27644-afaf-400b-96b6-74af00efe4a4" providerId="ADAL" clId="{B4E4F9F8-85AF-4ACB-9E81-735EA63406F5}" dt="2025-01-23T00:32:00.945" v="6261" actId="113"/>
        <pc:sldMkLst>
          <pc:docMk/>
          <pc:sldMk cId="622053281" sldId="259"/>
        </pc:sldMkLst>
        <pc:spChg chg="mod">
          <ac:chgData name="McConnell, Jill" userId="0ff27644-afaf-400b-96b6-74af00efe4a4" providerId="ADAL" clId="{B4E4F9F8-85AF-4ACB-9E81-735EA63406F5}" dt="2025-01-23T00:32:00.945" v="6261" actId="113"/>
          <ac:spMkLst>
            <pc:docMk/>
            <pc:sldMk cId="622053281" sldId="259"/>
            <ac:spMk id="2" creationId="{CEAA7AFE-C1C6-F8AC-EE73-0C6BA17FCD66}"/>
          </ac:spMkLst>
        </pc:spChg>
        <pc:spChg chg="del mod">
          <ac:chgData name="McConnell, Jill" userId="0ff27644-afaf-400b-96b6-74af00efe4a4" providerId="ADAL" clId="{B4E4F9F8-85AF-4ACB-9E81-735EA63406F5}" dt="2025-01-22T23:42:29.827" v="3" actId="478"/>
          <ac:spMkLst>
            <pc:docMk/>
            <pc:sldMk cId="622053281" sldId="259"/>
            <ac:spMk id="4" creationId="{C32775F8-5E55-A502-6EC7-DAEE17F7E018}"/>
          </ac:spMkLst>
        </pc:spChg>
        <pc:spChg chg="del">
          <ac:chgData name="McConnell, Jill" userId="0ff27644-afaf-400b-96b6-74af00efe4a4" providerId="ADAL" clId="{B4E4F9F8-85AF-4ACB-9E81-735EA63406F5}" dt="2025-01-22T23:42:26.714" v="1" actId="478"/>
          <ac:spMkLst>
            <pc:docMk/>
            <pc:sldMk cId="622053281" sldId="259"/>
            <ac:spMk id="5" creationId="{C13FC244-3C43-2F5A-43A2-91BC6DEF70EB}"/>
          </ac:spMkLst>
        </pc:spChg>
        <pc:spChg chg="del">
          <ac:chgData name="McConnell, Jill" userId="0ff27644-afaf-400b-96b6-74af00efe4a4" providerId="ADAL" clId="{B4E4F9F8-85AF-4ACB-9E81-735EA63406F5}" dt="2025-01-22T23:42:26.714" v="1" actId="478"/>
          <ac:spMkLst>
            <pc:docMk/>
            <pc:sldMk cId="622053281" sldId="259"/>
            <ac:spMk id="7" creationId="{5939D15E-7650-A752-87DF-5B9CC019B161}"/>
          </ac:spMkLst>
        </pc:spChg>
        <pc:spChg chg="del">
          <ac:chgData name="McConnell, Jill" userId="0ff27644-afaf-400b-96b6-74af00efe4a4" providerId="ADAL" clId="{B4E4F9F8-85AF-4ACB-9E81-735EA63406F5}" dt="2025-01-22T23:42:26.714" v="1" actId="478"/>
          <ac:spMkLst>
            <pc:docMk/>
            <pc:sldMk cId="622053281" sldId="259"/>
            <ac:spMk id="16" creationId="{E2FE88C1-41E3-54C2-74F9-AC3EAD46C792}"/>
          </ac:spMkLst>
        </pc:spChg>
        <pc:spChg chg="del">
          <ac:chgData name="McConnell, Jill" userId="0ff27644-afaf-400b-96b6-74af00efe4a4" providerId="ADAL" clId="{B4E4F9F8-85AF-4ACB-9E81-735EA63406F5}" dt="2025-01-22T23:42:26.714" v="1" actId="478"/>
          <ac:spMkLst>
            <pc:docMk/>
            <pc:sldMk cId="622053281" sldId="259"/>
            <ac:spMk id="17" creationId="{D33157E2-7804-F981-C230-C6895C45D494}"/>
          </ac:spMkLst>
        </pc:spChg>
        <pc:picChg chg="del">
          <ac:chgData name="McConnell, Jill" userId="0ff27644-afaf-400b-96b6-74af00efe4a4" providerId="ADAL" clId="{B4E4F9F8-85AF-4ACB-9E81-735EA63406F5}" dt="2025-01-22T23:42:26.714" v="1" actId="478"/>
          <ac:picMkLst>
            <pc:docMk/>
            <pc:sldMk cId="622053281" sldId="259"/>
            <ac:picMk id="3" creationId="{EC524307-35F5-97AE-FFA1-C2230C0257C9}"/>
          </ac:picMkLst>
        </pc:picChg>
        <pc:picChg chg="del">
          <ac:chgData name="McConnell, Jill" userId="0ff27644-afaf-400b-96b6-74af00efe4a4" providerId="ADAL" clId="{B4E4F9F8-85AF-4ACB-9E81-735EA63406F5}" dt="2025-01-22T23:42:26.714" v="1" actId="478"/>
          <ac:picMkLst>
            <pc:docMk/>
            <pc:sldMk cId="622053281" sldId="259"/>
            <ac:picMk id="15" creationId="{0FACD60D-EAF0-972B-A30C-483F9896DD15}"/>
          </ac:picMkLst>
        </pc:picChg>
        <pc:cxnChg chg="del">
          <ac:chgData name="McConnell, Jill" userId="0ff27644-afaf-400b-96b6-74af00efe4a4" providerId="ADAL" clId="{B4E4F9F8-85AF-4ACB-9E81-735EA63406F5}" dt="2025-01-22T23:42:26.714" v="1" actId="478"/>
          <ac:cxnSpMkLst>
            <pc:docMk/>
            <pc:sldMk cId="622053281" sldId="259"/>
            <ac:cxnSpMk id="6" creationId="{F9958E1E-8060-306E-E8CA-DA718030316C}"/>
          </ac:cxnSpMkLst>
        </pc:cxnChg>
        <pc:cxnChg chg="del">
          <ac:chgData name="McConnell, Jill" userId="0ff27644-afaf-400b-96b6-74af00efe4a4" providerId="ADAL" clId="{B4E4F9F8-85AF-4ACB-9E81-735EA63406F5}" dt="2025-01-22T23:42:26.714" v="1" actId="478"/>
          <ac:cxnSpMkLst>
            <pc:docMk/>
            <pc:sldMk cId="622053281" sldId="259"/>
            <ac:cxnSpMk id="8" creationId="{73A66983-F813-D25D-4C57-255C7FD2154A}"/>
          </ac:cxnSpMkLst>
        </pc:cxnChg>
        <pc:cxnChg chg="del">
          <ac:chgData name="McConnell, Jill" userId="0ff27644-afaf-400b-96b6-74af00efe4a4" providerId="ADAL" clId="{B4E4F9F8-85AF-4ACB-9E81-735EA63406F5}" dt="2025-01-22T23:42:26.714" v="1" actId="478"/>
          <ac:cxnSpMkLst>
            <pc:docMk/>
            <pc:sldMk cId="622053281" sldId="259"/>
            <ac:cxnSpMk id="9" creationId="{5E75BCE6-8E4B-24B3-DD9C-2BA64074D33B}"/>
          </ac:cxnSpMkLst>
        </pc:cxnChg>
        <pc:cxnChg chg="del">
          <ac:chgData name="McConnell, Jill" userId="0ff27644-afaf-400b-96b6-74af00efe4a4" providerId="ADAL" clId="{B4E4F9F8-85AF-4ACB-9E81-735EA63406F5}" dt="2025-01-22T23:42:26.714" v="1" actId="478"/>
          <ac:cxnSpMkLst>
            <pc:docMk/>
            <pc:sldMk cId="622053281" sldId="259"/>
            <ac:cxnSpMk id="10" creationId="{BACD82F5-FD2D-A8D1-95F1-98ED21546E00}"/>
          </ac:cxnSpMkLst>
        </pc:cxnChg>
      </pc:sldChg>
      <pc:sldChg chg="addSp delSp modSp mod">
        <pc:chgData name="McConnell, Jill" userId="0ff27644-afaf-400b-96b6-74af00efe4a4" providerId="ADAL" clId="{B4E4F9F8-85AF-4ACB-9E81-735EA63406F5}" dt="2025-01-23T00:26:45.894" v="5904" actId="14100"/>
        <pc:sldMkLst>
          <pc:docMk/>
          <pc:sldMk cId="2003719263" sldId="260"/>
        </pc:sldMkLst>
        <pc:spChg chg="add mod">
          <ac:chgData name="McConnell, Jill" userId="0ff27644-afaf-400b-96b6-74af00efe4a4" providerId="ADAL" clId="{B4E4F9F8-85AF-4ACB-9E81-735EA63406F5}" dt="2025-01-23T00:24:24.288" v="5402" actId="20577"/>
          <ac:spMkLst>
            <pc:docMk/>
            <pc:sldMk cId="2003719263" sldId="260"/>
            <ac:spMk id="2" creationId="{67F36D46-6B43-D0AB-7F16-B4352580ABB1}"/>
          </ac:spMkLst>
        </pc:spChg>
        <pc:spChg chg="mod">
          <ac:chgData name="McConnell, Jill" userId="0ff27644-afaf-400b-96b6-74af00efe4a4" providerId="ADAL" clId="{B4E4F9F8-85AF-4ACB-9E81-735EA63406F5}" dt="2025-01-23T00:19:40.206" v="4888" actId="14100"/>
          <ac:spMkLst>
            <pc:docMk/>
            <pc:sldMk cId="2003719263" sldId="260"/>
            <ac:spMk id="3" creationId="{87794AA1-E342-3E2E-A7D2-9304B41821E2}"/>
          </ac:spMkLst>
        </pc:spChg>
        <pc:spChg chg="mod">
          <ac:chgData name="McConnell, Jill" userId="0ff27644-afaf-400b-96b6-74af00efe4a4" providerId="ADAL" clId="{B4E4F9F8-85AF-4ACB-9E81-735EA63406F5}" dt="2025-01-23T00:26:45.894" v="5904" actId="14100"/>
          <ac:spMkLst>
            <pc:docMk/>
            <pc:sldMk cId="2003719263" sldId="260"/>
            <ac:spMk id="4" creationId="{8AD32966-B193-A267-C70B-18B3E074B26B}"/>
          </ac:spMkLst>
        </pc:spChg>
        <pc:spChg chg="add mod">
          <ac:chgData name="McConnell, Jill" userId="0ff27644-afaf-400b-96b6-74af00efe4a4" providerId="ADAL" clId="{B4E4F9F8-85AF-4ACB-9E81-735EA63406F5}" dt="2025-01-23T00:24:40.752" v="5427" actId="20577"/>
          <ac:spMkLst>
            <pc:docMk/>
            <pc:sldMk cId="2003719263" sldId="260"/>
            <ac:spMk id="5" creationId="{3CB16009-F03C-7264-DC44-6A4CBCFB6CF9}"/>
          </ac:spMkLst>
        </pc:spChg>
        <pc:spChg chg="del">
          <ac:chgData name="McConnell, Jill" userId="0ff27644-afaf-400b-96b6-74af00efe4a4" providerId="ADAL" clId="{B4E4F9F8-85AF-4ACB-9E81-735EA63406F5}" dt="2025-01-23T00:19:51.374" v="4893" actId="478"/>
          <ac:spMkLst>
            <pc:docMk/>
            <pc:sldMk cId="2003719263" sldId="260"/>
            <ac:spMk id="6" creationId="{A59EDF67-705B-C468-2023-7129B0E4B9D7}"/>
          </ac:spMkLst>
        </pc:spChg>
        <pc:spChg chg="del">
          <ac:chgData name="McConnell, Jill" userId="0ff27644-afaf-400b-96b6-74af00efe4a4" providerId="ADAL" clId="{B4E4F9F8-85AF-4ACB-9E81-735EA63406F5}" dt="2025-01-23T00:19:51.374" v="4893" actId="478"/>
          <ac:spMkLst>
            <pc:docMk/>
            <pc:sldMk cId="2003719263" sldId="260"/>
            <ac:spMk id="8" creationId="{A97143FD-0D1E-C097-ACA7-9794E46CFAEE}"/>
          </ac:spMkLst>
        </pc:spChg>
        <pc:spChg chg="del mod">
          <ac:chgData name="McConnell, Jill" userId="0ff27644-afaf-400b-96b6-74af00efe4a4" providerId="ADAL" clId="{B4E4F9F8-85AF-4ACB-9E81-735EA63406F5}" dt="2025-01-23T00:19:51.374" v="4893" actId="478"/>
          <ac:spMkLst>
            <pc:docMk/>
            <pc:sldMk cId="2003719263" sldId="260"/>
            <ac:spMk id="10" creationId="{692721F2-965A-2C73-B099-FEE4BE0B8398}"/>
          </ac:spMkLst>
        </pc:spChg>
        <pc:spChg chg="del">
          <ac:chgData name="McConnell, Jill" userId="0ff27644-afaf-400b-96b6-74af00efe4a4" providerId="ADAL" clId="{B4E4F9F8-85AF-4ACB-9E81-735EA63406F5}" dt="2025-01-23T00:19:51.374" v="4893" actId="478"/>
          <ac:spMkLst>
            <pc:docMk/>
            <pc:sldMk cId="2003719263" sldId="260"/>
            <ac:spMk id="12" creationId="{81D0BE30-622E-E753-C92E-1BA3FFA8EFD4}"/>
          </ac:spMkLst>
        </pc:spChg>
        <pc:spChg chg="del">
          <ac:chgData name="McConnell, Jill" userId="0ff27644-afaf-400b-96b6-74af00efe4a4" providerId="ADAL" clId="{B4E4F9F8-85AF-4ACB-9E81-735EA63406F5}" dt="2025-01-23T00:19:51.374" v="4893" actId="478"/>
          <ac:spMkLst>
            <pc:docMk/>
            <pc:sldMk cId="2003719263" sldId="260"/>
            <ac:spMk id="72" creationId="{C6C1C173-8090-E307-7D4F-2393F714A820}"/>
          </ac:spMkLst>
        </pc:spChg>
        <pc:spChg chg="del">
          <ac:chgData name="McConnell, Jill" userId="0ff27644-afaf-400b-96b6-74af00efe4a4" providerId="ADAL" clId="{B4E4F9F8-85AF-4ACB-9E81-735EA63406F5}" dt="2025-01-23T00:19:51.374" v="4893" actId="478"/>
          <ac:spMkLst>
            <pc:docMk/>
            <pc:sldMk cId="2003719263" sldId="260"/>
            <ac:spMk id="73" creationId="{C1D518F3-07ED-A771-45D8-3DEA26E1BDF0}"/>
          </ac:spMkLst>
        </pc:spChg>
        <pc:spChg chg="mod">
          <ac:chgData name="McConnell, Jill" userId="0ff27644-afaf-400b-96b6-74af00efe4a4" providerId="ADAL" clId="{B4E4F9F8-85AF-4ACB-9E81-735EA63406F5}" dt="2025-01-23T00:16:08.825" v="4636" actId="20577"/>
          <ac:spMkLst>
            <pc:docMk/>
            <pc:sldMk cId="2003719263" sldId="260"/>
            <ac:spMk id="78" creationId="{F9DE7E26-8422-5014-DBAC-1CF38EE26AFD}"/>
          </ac:spMkLst>
        </pc:spChg>
        <pc:spChg chg="mod">
          <ac:chgData name="McConnell, Jill" userId="0ff27644-afaf-400b-96b6-74af00efe4a4" providerId="ADAL" clId="{B4E4F9F8-85AF-4ACB-9E81-735EA63406F5}" dt="2025-01-23T00:16:14.161" v="4652" actId="20577"/>
          <ac:spMkLst>
            <pc:docMk/>
            <pc:sldMk cId="2003719263" sldId="260"/>
            <ac:spMk id="79" creationId="{217459D9-3734-02A3-C831-E2D7656B2894}"/>
          </ac:spMkLst>
        </pc:spChg>
        <pc:spChg chg="mod">
          <ac:chgData name="McConnell, Jill" userId="0ff27644-afaf-400b-96b6-74af00efe4a4" providerId="ADAL" clId="{B4E4F9F8-85AF-4ACB-9E81-735EA63406F5}" dt="2025-01-23T00:16:19.976" v="4668" actId="20577"/>
          <ac:spMkLst>
            <pc:docMk/>
            <pc:sldMk cId="2003719263" sldId="260"/>
            <ac:spMk id="80" creationId="{FEFBEFF2-57A7-D39F-F78B-85BD3B315F0B}"/>
          </ac:spMkLst>
        </pc:spChg>
        <pc:grpChg chg="del">
          <ac:chgData name="McConnell, Jill" userId="0ff27644-afaf-400b-96b6-74af00efe4a4" providerId="ADAL" clId="{B4E4F9F8-85AF-4ACB-9E81-735EA63406F5}" dt="2025-01-23T00:19:44.893" v="4889" actId="478"/>
          <ac:grpSpMkLst>
            <pc:docMk/>
            <pc:sldMk cId="2003719263" sldId="260"/>
            <ac:grpSpMk id="40" creationId="{665A3803-8EB4-D376-EC29-29A91C98E5A5}"/>
          </ac:grpSpMkLst>
        </pc:grpChg>
        <pc:grpChg chg="del">
          <ac:chgData name="McConnell, Jill" userId="0ff27644-afaf-400b-96b6-74af00efe4a4" providerId="ADAL" clId="{B4E4F9F8-85AF-4ACB-9E81-735EA63406F5}" dt="2025-01-23T00:19:47.432" v="4892" actId="478"/>
          <ac:grpSpMkLst>
            <pc:docMk/>
            <pc:sldMk cId="2003719263" sldId="260"/>
            <ac:grpSpMk id="50" creationId="{AA4206F7-C642-085F-706C-5036511B4D8C}"/>
          </ac:grpSpMkLst>
        </pc:grpChg>
        <pc:grpChg chg="del">
          <ac:chgData name="McConnell, Jill" userId="0ff27644-afaf-400b-96b6-74af00efe4a4" providerId="ADAL" clId="{B4E4F9F8-85AF-4ACB-9E81-735EA63406F5}" dt="2025-01-23T00:19:45.716" v="4890" actId="478"/>
          <ac:grpSpMkLst>
            <pc:docMk/>
            <pc:sldMk cId="2003719263" sldId="260"/>
            <ac:grpSpMk id="60" creationId="{72CDD844-ACF2-5947-984E-BE3597D2F928}"/>
          </ac:grpSpMkLst>
        </pc:grpChg>
        <pc:picChg chg="del">
          <ac:chgData name="McConnell, Jill" userId="0ff27644-afaf-400b-96b6-74af00efe4a4" providerId="ADAL" clId="{B4E4F9F8-85AF-4ACB-9E81-735EA63406F5}" dt="2025-01-23T00:19:46.658" v="4891" actId="478"/>
          <ac:picMkLst>
            <pc:docMk/>
            <pc:sldMk cId="2003719263" sldId="260"/>
            <ac:picMk id="15" creationId="{0729636F-4A71-C7ED-0FD0-E4402A27AFA7}"/>
          </ac:picMkLst>
        </pc:picChg>
      </pc:sldChg>
      <pc:sldChg chg="addSp modSp mod">
        <pc:chgData name="McConnell, Jill" userId="0ff27644-afaf-400b-96b6-74af00efe4a4" providerId="ADAL" clId="{B4E4F9F8-85AF-4ACB-9E81-735EA63406F5}" dt="2025-01-23T00:31:31.145" v="6256" actId="1076"/>
        <pc:sldMkLst>
          <pc:docMk/>
          <pc:sldMk cId="1330926974" sldId="261"/>
        </pc:sldMkLst>
        <pc:spChg chg="mod">
          <ac:chgData name="McConnell, Jill" userId="0ff27644-afaf-400b-96b6-74af00efe4a4" providerId="ADAL" clId="{B4E4F9F8-85AF-4ACB-9E81-735EA63406F5}" dt="2025-01-23T00:31:31.145" v="6256" actId="1076"/>
          <ac:spMkLst>
            <pc:docMk/>
            <pc:sldMk cId="1330926974" sldId="261"/>
            <ac:spMk id="2" creationId="{A0F43E4D-60C1-C35E-2340-4C1E6C4EA29F}"/>
          </ac:spMkLst>
        </pc:spChg>
        <pc:spChg chg="mod">
          <ac:chgData name="McConnell, Jill" userId="0ff27644-afaf-400b-96b6-74af00efe4a4" providerId="ADAL" clId="{B4E4F9F8-85AF-4ACB-9E81-735EA63406F5}" dt="2025-01-23T00:31:14.356" v="6252" actId="255"/>
          <ac:spMkLst>
            <pc:docMk/>
            <pc:sldMk cId="1330926974" sldId="261"/>
            <ac:spMk id="3" creationId="{77C6CEF2-B8ED-D0BA-5D78-95E15AFB9F10}"/>
          </ac:spMkLst>
        </pc:spChg>
        <pc:spChg chg="add mod">
          <ac:chgData name="McConnell, Jill" userId="0ff27644-afaf-400b-96b6-74af00efe4a4" providerId="ADAL" clId="{B4E4F9F8-85AF-4ACB-9E81-735EA63406F5}" dt="2025-01-23T00:30:19.344" v="6251" actId="1076"/>
          <ac:spMkLst>
            <pc:docMk/>
            <pc:sldMk cId="1330926974" sldId="261"/>
            <ac:spMk id="4" creationId="{768297D9-0DB8-4269-D94D-8C878D459B13}"/>
          </ac:spMkLst>
        </pc:spChg>
        <pc:spChg chg="mod">
          <ac:chgData name="McConnell, Jill" userId="0ff27644-afaf-400b-96b6-74af00efe4a4" providerId="ADAL" clId="{B4E4F9F8-85AF-4ACB-9E81-735EA63406F5}" dt="2025-01-23T00:28:39.851" v="6106" actId="207"/>
          <ac:spMkLst>
            <pc:docMk/>
            <pc:sldMk cId="1330926974" sldId="261"/>
            <ac:spMk id="8" creationId="{E7F6AB87-7381-7F00-DDC3-94062B997CCE}"/>
          </ac:spMkLst>
        </pc:spChg>
        <pc:spChg chg="mod">
          <ac:chgData name="McConnell, Jill" userId="0ff27644-afaf-400b-96b6-74af00efe4a4" providerId="ADAL" clId="{B4E4F9F8-85AF-4ACB-9E81-735EA63406F5}" dt="2025-01-23T00:29:33.629" v="6178" actId="1037"/>
          <ac:spMkLst>
            <pc:docMk/>
            <pc:sldMk cId="1330926974" sldId="261"/>
            <ac:spMk id="19" creationId="{54D5765D-855C-6960-E1CF-31A4981C672E}"/>
          </ac:spMkLst>
        </pc:spChg>
        <pc:spChg chg="mod">
          <ac:chgData name="McConnell, Jill" userId="0ff27644-afaf-400b-96b6-74af00efe4a4" providerId="ADAL" clId="{B4E4F9F8-85AF-4ACB-9E81-735EA63406F5}" dt="2025-01-23T00:29:59.811" v="6227" actId="1037"/>
          <ac:spMkLst>
            <pc:docMk/>
            <pc:sldMk cId="1330926974" sldId="261"/>
            <ac:spMk id="20" creationId="{CC0238C1-CB2A-75AE-EBA2-6D1029A6D45F}"/>
          </ac:spMkLst>
        </pc:spChg>
        <pc:spChg chg="mod">
          <ac:chgData name="McConnell, Jill" userId="0ff27644-afaf-400b-96b6-74af00efe4a4" providerId="ADAL" clId="{B4E4F9F8-85AF-4ACB-9E81-735EA63406F5}" dt="2025-01-23T00:29:36.589" v="6183" actId="1036"/>
          <ac:spMkLst>
            <pc:docMk/>
            <pc:sldMk cId="1330926974" sldId="261"/>
            <ac:spMk id="26" creationId="{3A4BB065-4965-C528-86DB-67654F34A19B}"/>
          </ac:spMkLst>
        </pc:spChg>
        <pc:spChg chg="mod">
          <ac:chgData name="McConnell, Jill" userId="0ff27644-afaf-400b-96b6-74af00efe4a4" providerId="ADAL" clId="{B4E4F9F8-85AF-4ACB-9E81-735EA63406F5}" dt="2025-01-23T00:29:59.811" v="6227" actId="1037"/>
          <ac:spMkLst>
            <pc:docMk/>
            <pc:sldMk cId="1330926974" sldId="261"/>
            <ac:spMk id="28" creationId="{D3A24A0F-A2F9-3808-0F5D-2C8C871CAD41}"/>
          </ac:spMkLst>
        </pc:spChg>
        <pc:spChg chg="mod">
          <ac:chgData name="McConnell, Jill" userId="0ff27644-afaf-400b-96b6-74af00efe4a4" providerId="ADAL" clId="{B4E4F9F8-85AF-4ACB-9E81-735EA63406F5}" dt="2025-01-23T00:29:59.811" v="6227" actId="1037"/>
          <ac:spMkLst>
            <pc:docMk/>
            <pc:sldMk cId="1330926974" sldId="261"/>
            <ac:spMk id="33" creationId="{37AB4EF9-F4CE-A5E6-BCA6-3412EE6F6EF6}"/>
          </ac:spMkLst>
        </pc:spChg>
        <pc:spChg chg="mod">
          <ac:chgData name="McConnell, Jill" userId="0ff27644-afaf-400b-96b6-74af00efe4a4" providerId="ADAL" clId="{B4E4F9F8-85AF-4ACB-9E81-735EA63406F5}" dt="2025-01-23T00:29:59.811" v="6227" actId="1037"/>
          <ac:spMkLst>
            <pc:docMk/>
            <pc:sldMk cId="1330926974" sldId="261"/>
            <ac:spMk id="35" creationId="{410D9739-0534-7152-E4CB-D6C366808880}"/>
          </ac:spMkLst>
        </pc:spChg>
        <pc:spChg chg="mod">
          <ac:chgData name="McConnell, Jill" userId="0ff27644-afaf-400b-96b6-74af00efe4a4" providerId="ADAL" clId="{B4E4F9F8-85AF-4ACB-9E81-735EA63406F5}" dt="2025-01-23T00:29:59.811" v="6227" actId="1037"/>
          <ac:spMkLst>
            <pc:docMk/>
            <pc:sldMk cId="1330926974" sldId="261"/>
            <ac:spMk id="41" creationId="{EE22E25F-0007-0DB0-8721-22D849D8FECD}"/>
          </ac:spMkLst>
        </pc:spChg>
        <pc:spChg chg="mod">
          <ac:chgData name="McConnell, Jill" userId="0ff27644-afaf-400b-96b6-74af00efe4a4" providerId="ADAL" clId="{B4E4F9F8-85AF-4ACB-9E81-735EA63406F5}" dt="2025-01-23T00:28:51.033" v="6122" actId="1035"/>
          <ac:spMkLst>
            <pc:docMk/>
            <pc:sldMk cId="1330926974" sldId="261"/>
            <ac:spMk id="42" creationId="{1D1519D9-1490-CE7D-93F8-F25946F609E0}"/>
          </ac:spMkLst>
        </pc:spChg>
        <pc:spChg chg="mod">
          <ac:chgData name="McConnell, Jill" userId="0ff27644-afaf-400b-96b6-74af00efe4a4" providerId="ADAL" clId="{B4E4F9F8-85AF-4ACB-9E81-735EA63406F5}" dt="2025-01-23T00:29:59.811" v="6227" actId="1037"/>
          <ac:spMkLst>
            <pc:docMk/>
            <pc:sldMk cId="1330926974" sldId="261"/>
            <ac:spMk id="43" creationId="{4368DC48-2C1D-45F0-C549-F4A8D0F5641A}"/>
          </ac:spMkLst>
        </pc:spChg>
        <pc:spChg chg="mod">
          <ac:chgData name="McConnell, Jill" userId="0ff27644-afaf-400b-96b6-74af00efe4a4" providerId="ADAL" clId="{B4E4F9F8-85AF-4ACB-9E81-735EA63406F5}" dt="2025-01-23T00:29:59.811" v="6227" actId="1037"/>
          <ac:spMkLst>
            <pc:docMk/>
            <pc:sldMk cId="1330926974" sldId="261"/>
            <ac:spMk id="44" creationId="{9AD4DE2C-7BB6-5847-1545-E34F76F6455F}"/>
          </ac:spMkLst>
        </pc:spChg>
        <pc:spChg chg="mod">
          <ac:chgData name="McConnell, Jill" userId="0ff27644-afaf-400b-96b6-74af00efe4a4" providerId="ADAL" clId="{B4E4F9F8-85AF-4ACB-9E81-735EA63406F5}" dt="2025-01-23T00:29:59.811" v="6227" actId="1037"/>
          <ac:spMkLst>
            <pc:docMk/>
            <pc:sldMk cId="1330926974" sldId="261"/>
            <ac:spMk id="45" creationId="{340E55F6-227B-FD2D-FF26-93A86BF2B202}"/>
          </ac:spMkLst>
        </pc:spChg>
        <pc:spChg chg="mod">
          <ac:chgData name="McConnell, Jill" userId="0ff27644-afaf-400b-96b6-74af00efe4a4" providerId="ADAL" clId="{B4E4F9F8-85AF-4ACB-9E81-735EA63406F5}" dt="2025-01-23T00:29:59.811" v="6227" actId="1037"/>
          <ac:spMkLst>
            <pc:docMk/>
            <pc:sldMk cId="1330926974" sldId="261"/>
            <ac:spMk id="46" creationId="{FBD2C93F-A378-AC93-0D29-8B365C0F3CDC}"/>
          </ac:spMkLst>
        </pc:spChg>
        <pc:spChg chg="mod">
          <ac:chgData name="McConnell, Jill" userId="0ff27644-afaf-400b-96b6-74af00efe4a4" providerId="ADAL" clId="{B4E4F9F8-85AF-4ACB-9E81-735EA63406F5}" dt="2025-01-23T00:29:55.196" v="6221" actId="1037"/>
          <ac:spMkLst>
            <pc:docMk/>
            <pc:sldMk cId="1330926974" sldId="261"/>
            <ac:spMk id="53" creationId="{AD018A00-BD31-1F4A-8FD6-0CDAD4BBF20B}"/>
          </ac:spMkLst>
        </pc:spChg>
        <pc:spChg chg="mod">
          <ac:chgData name="McConnell, Jill" userId="0ff27644-afaf-400b-96b6-74af00efe4a4" providerId="ADAL" clId="{B4E4F9F8-85AF-4ACB-9E81-735EA63406F5}" dt="2025-01-23T00:30:12.114" v="6249" actId="207"/>
          <ac:spMkLst>
            <pc:docMk/>
            <pc:sldMk cId="1330926974" sldId="261"/>
            <ac:spMk id="55" creationId="{F9301FE8-1796-047E-BFE9-B3DF2A80B460}"/>
          </ac:spMkLst>
        </pc:spChg>
        <pc:spChg chg="mod">
          <ac:chgData name="McConnell, Jill" userId="0ff27644-afaf-400b-96b6-74af00efe4a4" providerId="ADAL" clId="{B4E4F9F8-85AF-4ACB-9E81-735EA63406F5}" dt="2025-01-23T00:28:51.033" v="6122" actId="1035"/>
          <ac:spMkLst>
            <pc:docMk/>
            <pc:sldMk cId="1330926974" sldId="261"/>
            <ac:spMk id="61" creationId="{0FFA150D-DA49-8E65-4189-81B5D3E58EE0}"/>
          </ac:spMkLst>
        </pc:spChg>
        <pc:spChg chg="mod">
          <ac:chgData name="McConnell, Jill" userId="0ff27644-afaf-400b-96b6-74af00efe4a4" providerId="ADAL" clId="{B4E4F9F8-85AF-4ACB-9E81-735EA63406F5}" dt="2025-01-23T00:28:51.033" v="6122" actId="1035"/>
          <ac:spMkLst>
            <pc:docMk/>
            <pc:sldMk cId="1330926974" sldId="261"/>
            <ac:spMk id="63" creationId="{2E0BEA6E-B62E-092E-F3AD-FEC11407FF88}"/>
          </ac:spMkLst>
        </pc:spChg>
        <pc:spChg chg="mod">
          <ac:chgData name="McConnell, Jill" userId="0ff27644-afaf-400b-96b6-74af00efe4a4" providerId="ADAL" clId="{B4E4F9F8-85AF-4ACB-9E81-735EA63406F5}" dt="2025-01-23T00:28:51.033" v="6122" actId="1035"/>
          <ac:spMkLst>
            <pc:docMk/>
            <pc:sldMk cId="1330926974" sldId="261"/>
            <ac:spMk id="69" creationId="{15A97BD8-7F70-597E-9784-77A204B23182}"/>
          </ac:spMkLst>
        </pc:spChg>
        <pc:spChg chg="mod">
          <ac:chgData name="McConnell, Jill" userId="0ff27644-afaf-400b-96b6-74af00efe4a4" providerId="ADAL" clId="{B4E4F9F8-85AF-4ACB-9E81-735EA63406F5}" dt="2025-01-23T00:28:18.778" v="6083" actId="1076"/>
          <ac:spMkLst>
            <pc:docMk/>
            <pc:sldMk cId="1330926974" sldId="261"/>
            <ac:spMk id="78" creationId="{5A52830D-3E9F-393B-1C3C-EADFABBC9726}"/>
          </ac:spMkLst>
        </pc:spChg>
        <pc:spChg chg="mod">
          <ac:chgData name="McConnell, Jill" userId="0ff27644-afaf-400b-96b6-74af00efe4a4" providerId="ADAL" clId="{B4E4F9F8-85AF-4ACB-9E81-735EA63406F5}" dt="2025-01-23T00:28:22.618" v="6084" actId="1076"/>
          <ac:spMkLst>
            <pc:docMk/>
            <pc:sldMk cId="1330926974" sldId="261"/>
            <ac:spMk id="79" creationId="{DD00FE15-09D8-C311-5056-7987C8F3E2EF}"/>
          </ac:spMkLst>
        </pc:spChg>
        <pc:spChg chg="mod">
          <ac:chgData name="McConnell, Jill" userId="0ff27644-afaf-400b-96b6-74af00efe4a4" providerId="ADAL" clId="{B4E4F9F8-85AF-4ACB-9E81-735EA63406F5}" dt="2025-01-23T00:29:59.811" v="6227" actId="1037"/>
          <ac:spMkLst>
            <pc:docMk/>
            <pc:sldMk cId="1330926974" sldId="261"/>
            <ac:spMk id="82" creationId="{30D74AFF-7998-8D4A-CCFA-18008F6CCE5F}"/>
          </ac:spMkLst>
        </pc:spChg>
        <pc:spChg chg="mod">
          <ac:chgData name="McConnell, Jill" userId="0ff27644-afaf-400b-96b6-74af00efe4a4" providerId="ADAL" clId="{B4E4F9F8-85AF-4ACB-9E81-735EA63406F5}" dt="2025-01-23T00:28:51.033" v="6122" actId="1035"/>
          <ac:spMkLst>
            <pc:docMk/>
            <pc:sldMk cId="1330926974" sldId="261"/>
            <ac:spMk id="83" creationId="{61754BAA-673A-55B4-6207-BDDD23551788}"/>
          </ac:spMkLst>
        </pc:spChg>
        <pc:spChg chg="mod">
          <ac:chgData name="McConnell, Jill" userId="0ff27644-afaf-400b-96b6-74af00efe4a4" providerId="ADAL" clId="{B4E4F9F8-85AF-4ACB-9E81-735EA63406F5}" dt="2025-01-23T00:28:51.033" v="6122" actId="1035"/>
          <ac:spMkLst>
            <pc:docMk/>
            <pc:sldMk cId="1330926974" sldId="261"/>
            <ac:spMk id="84" creationId="{5D0F1E11-FF3F-FB6B-3ECF-4D40A8B6A1C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E5703-96ED-4153-8B81-D72CBCBBD209}"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976F6-3B9B-46F1-831B-8B801CD35D13}" type="slidenum">
              <a:rPr lang="en-US" smtClean="0"/>
              <a:t>‹#›</a:t>
            </a:fld>
            <a:endParaRPr lang="en-US"/>
          </a:p>
        </p:txBody>
      </p:sp>
    </p:spTree>
    <p:extLst>
      <p:ext uri="{BB962C8B-B14F-4D97-AF65-F5344CB8AC3E}">
        <p14:creationId xmlns:p14="http://schemas.microsoft.com/office/powerpoint/2010/main" val="28706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976F6-3B9B-46F1-831B-8B801CD35D13}" type="slidenum">
              <a:rPr lang="en-US" smtClean="0"/>
              <a:t>1</a:t>
            </a:fld>
            <a:endParaRPr lang="en-US"/>
          </a:p>
        </p:txBody>
      </p:sp>
    </p:spTree>
    <p:extLst>
      <p:ext uri="{BB962C8B-B14F-4D97-AF65-F5344CB8AC3E}">
        <p14:creationId xmlns:p14="http://schemas.microsoft.com/office/powerpoint/2010/main" val="341516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8744-6938-4BF3-2D10-B3C0476771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429788-0E09-3E6B-50A5-36C3BCF81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CB6CC3-615F-21E9-1957-FBC454E7C4C7}"/>
              </a:ext>
            </a:extLst>
          </p:cNvPr>
          <p:cNvSpPr>
            <a:spLocks noGrp="1"/>
          </p:cNvSpPr>
          <p:nvPr>
            <p:ph type="dt" sz="half" idx="10"/>
          </p:nvPr>
        </p:nvSpPr>
        <p:spPr/>
        <p:txBody>
          <a:bodyPr/>
          <a:lstStyle/>
          <a:p>
            <a:fld id="{5EFB9FAA-FDAA-4C8F-AECF-55E5BFC800F2}" type="datetimeFigureOut">
              <a:rPr lang="en-US" smtClean="0"/>
              <a:t>1/23/2025</a:t>
            </a:fld>
            <a:endParaRPr lang="en-US"/>
          </a:p>
        </p:txBody>
      </p:sp>
      <p:sp>
        <p:nvSpPr>
          <p:cNvPr id="5" name="Footer Placeholder 4">
            <a:extLst>
              <a:ext uri="{FF2B5EF4-FFF2-40B4-BE49-F238E27FC236}">
                <a16:creationId xmlns:a16="http://schemas.microsoft.com/office/drawing/2014/main" id="{BF7F9069-330B-AA92-DA4D-BD26A59A8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EB61D-35F7-C1D2-92B0-308C9611DB5B}"/>
              </a:ext>
            </a:extLst>
          </p:cNvPr>
          <p:cNvSpPr>
            <a:spLocks noGrp="1"/>
          </p:cNvSpPr>
          <p:nvPr>
            <p:ph type="sldNum" sz="quarter" idx="12"/>
          </p:nvPr>
        </p:nvSpPr>
        <p:spPr/>
        <p:txBody>
          <a:bodyPr/>
          <a:lstStyle/>
          <a:p>
            <a:fld id="{A6C775D8-4BAD-466A-8C55-57EAC4C04745}" type="slidenum">
              <a:rPr lang="en-US" smtClean="0"/>
              <a:t>‹#›</a:t>
            </a:fld>
            <a:endParaRPr lang="en-US"/>
          </a:p>
        </p:txBody>
      </p:sp>
    </p:spTree>
    <p:extLst>
      <p:ext uri="{BB962C8B-B14F-4D97-AF65-F5344CB8AC3E}">
        <p14:creationId xmlns:p14="http://schemas.microsoft.com/office/powerpoint/2010/main" val="3429559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03595-07D4-5A0D-7043-51597E9299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B7B32B-FC93-0589-C3C0-D503F9F6F0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12079-2CD0-CBB1-9C3E-437360BD5DD9}"/>
              </a:ext>
            </a:extLst>
          </p:cNvPr>
          <p:cNvSpPr>
            <a:spLocks noGrp="1"/>
          </p:cNvSpPr>
          <p:nvPr>
            <p:ph type="dt" sz="half" idx="10"/>
          </p:nvPr>
        </p:nvSpPr>
        <p:spPr/>
        <p:txBody>
          <a:bodyPr/>
          <a:lstStyle/>
          <a:p>
            <a:fld id="{5EFB9FAA-FDAA-4C8F-AECF-55E5BFC800F2}" type="datetimeFigureOut">
              <a:rPr lang="en-US" smtClean="0"/>
              <a:t>1/23/2025</a:t>
            </a:fld>
            <a:endParaRPr lang="en-US"/>
          </a:p>
        </p:txBody>
      </p:sp>
      <p:sp>
        <p:nvSpPr>
          <p:cNvPr id="5" name="Footer Placeholder 4">
            <a:extLst>
              <a:ext uri="{FF2B5EF4-FFF2-40B4-BE49-F238E27FC236}">
                <a16:creationId xmlns:a16="http://schemas.microsoft.com/office/drawing/2014/main" id="{EA10E8C8-9120-DB41-7F9C-8663D3D4A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7F96A-5140-310C-5DD5-619741B20FB8}"/>
              </a:ext>
            </a:extLst>
          </p:cNvPr>
          <p:cNvSpPr>
            <a:spLocks noGrp="1"/>
          </p:cNvSpPr>
          <p:nvPr>
            <p:ph type="sldNum" sz="quarter" idx="12"/>
          </p:nvPr>
        </p:nvSpPr>
        <p:spPr/>
        <p:txBody>
          <a:bodyPr/>
          <a:lstStyle/>
          <a:p>
            <a:fld id="{A6C775D8-4BAD-466A-8C55-57EAC4C04745}" type="slidenum">
              <a:rPr lang="en-US" smtClean="0"/>
              <a:t>‹#›</a:t>
            </a:fld>
            <a:endParaRPr lang="en-US"/>
          </a:p>
        </p:txBody>
      </p:sp>
    </p:spTree>
    <p:extLst>
      <p:ext uri="{BB962C8B-B14F-4D97-AF65-F5344CB8AC3E}">
        <p14:creationId xmlns:p14="http://schemas.microsoft.com/office/powerpoint/2010/main" val="69777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162D41-40A5-2701-44BC-F62A1D7391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DF0FC3-C59F-D0A1-59EC-AA50C83C91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23CEE-7474-15F3-CAFE-7F6444A4694A}"/>
              </a:ext>
            </a:extLst>
          </p:cNvPr>
          <p:cNvSpPr>
            <a:spLocks noGrp="1"/>
          </p:cNvSpPr>
          <p:nvPr>
            <p:ph type="dt" sz="half" idx="10"/>
          </p:nvPr>
        </p:nvSpPr>
        <p:spPr/>
        <p:txBody>
          <a:bodyPr/>
          <a:lstStyle/>
          <a:p>
            <a:fld id="{5EFB9FAA-FDAA-4C8F-AECF-55E5BFC800F2}" type="datetimeFigureOut">
              <a:rPr lang="en-US" smtClean="0"/>
              <a:t>1/23/2025</a:t>
            </a:fld>
            <a:endParaRPr lang="en-US"/>
          </a:p>
        </p:txBody>
      </p:sp>
      <p:sp>
        <p:nvSpPr>
          <p:cNvPr id="5" name="Footer Placeholder 4">
            <a:extLst>
              <a:ext uri="{FF2B5EF4-FFF2-40B4-BE49-F238E27FC236}">
                <a16:creationId xmlns:a16="http://schemas.microsoft.com/office/drawing/2014/main" id="{44927921-CF39-173D-FA96-454A6488B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6455A-698D-84BF-E23D-6D06D01FC0A3}"/>
              </a:ext>
            </a:extLst>
          </p:cNvPr>
          <p:cNvSpPr>
            <a:spLocks noGrp="1"/>
          </p:cNvSpPr>
          <p:nvPr>
            <p:ph type="sldNum" sz="quarter" idx="12"/>
          </p:nvPr>
        </p:nvSpPr>
        <p:spPr/>
        <p:txBody>
          <a:bodyPr/>
          <a:lstStyle/>
          <a:p>
            <a:fld id="{A6C775D8-4BAD-466A-8C55-57EAC4C04745}" type="slidenum">
              <a:rPr lang="en-US" smtClean="0"/>
              <a:t>‹#›</a:t>
            </a:fld>
            <a:endParaRPr lang="en-US"/>
          </a:p>
        </p:txBody>
      </p:sp>
    </p:spTree>
    <p:extLst>
      <p:ext uri="{BB962C8B-B14F-4D97-AF65-F5344CB8AC3E}">
        <p14:creationId xmlns:p14="http://schemas.microsoft.com/office/powerpoint/2010/main" val="187751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D989-39A2-51D9-ACF2-126F3647D6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B6442E-129B-1328-8D83-D9D97D04A7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FB25E-0397-97E6-D337-A1E08E573877}"/>
              </a:ext>
            </a:extLst>
          </p:cNvPr>
          <p:cNvSpPr>
            <a:spLocks noGrp="1"/>
          </p:cNvSpPr>
          <p:nvPr>
            <p:ph type="dt" sz="half" idx="10"/>
          </p:nvPr>
        </p:nvSpPr>
        <p:spPr/>
        <p:txBody>
          <a:bodyPr/>
          <a:lstStyle/>
          <a:p>
            <a:fld id="{5EFB9FAA-FDAA-4C8F-AECF-55E5BFC800F2}" type="datetimeFigureOut">
              <a:rPr lang="en-US" smtClean="0"/>
              <a:t>1/23/2025</a:t>
            </a:fld>
            <a:endParaRPr lang="en-US"/>
          </a:p>
        </p:txBody>
      </p:sp>
      <p:sp>
        <p:nvSpPr>
          <p:cNvPr id="5" name="Footer Placeholder 4">
            <a:extLst>
              <a:ext uri="{FF2B5EF4-FFF2-40B4-BE49-F238E27FC236}">
                <a16:creationId xmlns:a16="http://schemas.microsoft.com/office/drawing/2014/main" id="{68048FEB-DB50-AF42-7A7E-83C14FFF4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4EC7A-5682-B878-8DA2-E5FCB3B28DF0}"/>
              </a:ext>
            </a:extLst>
          </p:cNvPr>
          <p:cNvSpPr>
            <a:spLocks noGrp="1"/>
          </p:cNvSpPr>
          <p:nvPr>
            <p:ph type="sldNum" sz="quarter" idx="12"/>
          </p:nvPr>
        </p:nvSpPr>
        <p:spPr/>
        <p:txBody>
          <a:bodyPr/>
          <a:lstStyle/>
          <a:p>
            <a:fld id="{A6C775D8-4BAD-466A-8C55-57EAC4C04745}" type="slidenum">
              <a:rPr lang="en-US" smtClean="0"/>
              <a:t>‹#›</a:t>
            </a:fld>
            <a:endParaRPr lang="en-US"/>
          </a:p>
        </p:txBody>
      </p:sp>
    </p:spTree>
    <p:extLst>
      <p:ext uri="{BB962C8B-B14F-4D97-AF65-F5344CB8AC3E}">
        <p14:creationId xmlns:p14="http://schemas.microsoft.com/office/powerpoint/2010/main" val="171256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E6929-4325-90A5-984E-D5B0490577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A7EB5-A9FF-1E7C-9EE8-2B87B5FBE0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1E3AD4-0F34-E914-0A66-BC9FEF8A1BF5}"/>
              </a:ext>
            </a:extLst>
          </p:cNvPr>
          <p:cNvSpPr>
            <a:spLocks noGrp="1"/>
          </p:cNvSpPr>
          <p:nvPr>
            <p:ph type="dt" sz="half" idx="10"/>
          </p:nvPr>
        </p:nvSpPr>
        <p:spPr/>
        <p:txBody>
          <a:bodyPr/>
          <a:lstStyle/>
          <a:p>
            <a:fld id="{5EFB9FAA-FDAA-4C8F-AECF-55E5BFC800F2}" type="datetimeFigureOut">
              <a:rPr lang="en-US" smtClean="0"/>
              <a:t>1/23/2025</a:t>
            </a:fld>
            <a:endParaRPr lang="en-US"/>
          </a:p>
        </p:txBody>
      </p:sp>
      <p:sp>
        <p:nvSpPr>
          <p:cNvPr id="5" name="Footer Placeholder 4">
            <a:extLst>
              <a:ext uri="{FF2B5EF4-FFF2-40B4-BE49-F238E27FC236}">
                <a16:creationId xmlns:a16="http://schemas.microsoft.com/office/drawing/2014/main" id="{8E547FE8-1735-2C70-837D-37CDD51A9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42030-8343-748F-15C6-EFCF0EC8A599}"/>
              </a:ext>
            </a:extLst>
          </p:cNvPr>
          <p:cNvSpPr>
            <a:spLocks noGrp="1"/>
          </p:cNvSpPr>
          <p:nvPr>
            <p:ph type="sldNum" sz="quarter" idx="12"/>
          </p:nvPr>
        </p:nvSpPr>
        <p:spPr/>
        <p:txBody>
          <a:bodyPr/>
          <a:lstStyle/>
          <a:p>
            <a:fld id="{A6C775D8-4BAD-466A-8C55-57EAC4C04745}" type="slidenum">
              <a:rPr lang="en-US" smtClean="0"/>
              <a:t>‹#›</a:t>
            </a:fld>
            <a:endParaRPr lang="en-US"/>
          </a:p>
        </p:txBody>
      </p:sp>
    </p:spTree>
    <p:extLst>
      <p:ext uri="{BB962C8B-B14F-4D97-AF65-F5344CB8AC3E}">
        <p14:creationId xmlns:p14="http://schemas.microsoft.com/office/powerpoint/2010/main" val="331253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7F64-5FBB-91DB-0A2B-A32448B25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360908-173F-4654-0734-164E0BFA7D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B66AD-C5BA-B3AF-6142-C3AC032311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481FA6-8994-03AE-34AD-8FCAD55956E7}"/>
              </a:ext>
            </a:extLst>
          </p:cNvPr>
          <p:cNvSpPr>
            <a:spLocks noGrp="1"/>
          </p:cNvSpPr>
          <p:nvPr>
            <p:ph type="dt" sz="half" idx="10"/>
          </p:nvPr>
        </p:nvSpPr>
        <p:spPr/>
        <p:txBody>
          <a:bodyPr/>
          <a:lstStyle/>
          <a:p>
            <a:fld id="{5EFB9FAA-FDAA-4C8F-AECF-55E5BFC800F2}" type="datetimeFigureOut">
              <a:rPr lang="en-US" smtClean="0"/>
              <a:t>1/23/2025</a:t>
            </a:fld>
            <a:endParaRPr lang="en-US"/>
          </a:p>
        </p:txBody>
      </p:sp>
      <p:sp>
        <p:nvSpPr>
          <p:cNvPr id="6" name="Footer Placeholder 5">
            <a:extLst>
              <a:ext uri="{FF2B5EF4-FFF2-40B4-BE49-F238E27FC236}">
                <a16:creationId xmlns:a16="http://schemas.microsoft.com/office/drawing/2014/main" id="{B0033D10-BF9E-2C0C-8B8C-A46B28884F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2FA821-F93B-022A-F0FA-5699B46E67DF}"/>
              </a:ext>
            </a:extLst>
          </p:cNvPr>
          <p:cNvSpPr>
            <a:spLocks noGrp="1"/>
          </p:cNvSpPr>
          <p:nvPr>
            <p:ph type="sldNum" sz="quarter" idx="12"/>
          </p:nvPr>
        </p:nvSpPr>
        <p:spPr/>
        <p:txBody>
          <a:bodyPr/>
          <a:lstStyle/>
          <a:p>
            <a:fld id="{A6C775D8-4BAD-466A-8C55-57EAC4C04745}" type="slidenum">
              <a:rPr lang="en-US" smtClean="0"/>
              <a:t>‹#›</a:t>
            </a:fld>
            <a:endParaRPr lang="en-US"/>
          </a:p>
        </p:txBody>
      </p:sp>
    </p:spTree>
    <p:extLst>
      <p:ext uri="{BB962C8B-B14F-4D97-AF65-F5344CB8AC3E}">
        <p14:creationId xmlns:p14="http://schemas.microsoft.com/office/powerpoint/2010/main" val="325621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8D653-69C5-491A-6C7B-D7C836EA36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0244A9-5FA3-34BA-EB20-89ED7369F0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68A293-393F-33EF-45F9-574DE2E2A8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5EB19F-2F24-270C-C63E-FB10D25FBC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DC71CC-923F-07C3-255E-87ECF5654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89A62C-2D82-0817-DC6D-05DAE74D9803}"/>
              </a:ext>
            </a:extLst>
          </p:cNvPr>
          <p:cNvSpPr>
            <a:spLocks noGrp="1"/>
          </p:cNvSpPr>
          <p:nvPr>
            <p:ph type="dt" sz="half" idx="10"/>
          </p:nvPr>
        </p:nvSpPr>
        <p:spPr/>
        <p:txBody>
          <a:bodyPr/>
          <a:lstStyle/>
          <a:p>
            <a:fld id="{5EFB9FAA-FDAA-4C8F-AECF-55E5BFC800F2}" type="datetimeFigureOut">
              <a:rPr lang="en-US" smtClean="0"/>
              <a:t>1/23/2025</a:t>
            </a:fld>
            <a:endParaRPr lang="en-US"/>
          </a:p>
        </p:txBody>
      </p:sp>
      <p:sp>
        <p:nvSpPr>
          <p:cNvPr id="8" name="Footer Placeholder 7">
            <a:extLst>
              <a:ext uri="{FF2B5EF4-FFF2-40B4-BE49-F238E27FC236}">
                <a16:creationId xmlns:a16="http://schemas.microsoft.com/office/drawing/2014/main" id="{AB1D9E87-A327-5226-C700-9FE6C1C228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F5A3B7-EAC1-541C-81B1-68ABD945B5F9}"/>
              </a:ext>
            </a:extLst>
          </p:cNvPr>
          <p:cNvSpPr>
            <a:spLocks noGrp="1"/>
          </p:cNvSpPr>
          <p:nvPr>
            <p:ph type="sldNum" sz="quarter" idx="12"/>
          </p:nvPr>
        </p:nvSpPr>
        <p:spPr/>
        <p:txBody>
          <a:bodyPr/>
          <a:lstStyle/>
          <a:p>
            <a:fld id="{A6C775D8-4BAD-466A-8C55-57EAC4C04745}" type="slidenum">
              <a:rPr lang="en-US" smtClean="0"/>
              <a:t>‹#›</a:t>
            </a:fld>
            <a:endParaRPr lang="en-US"/>
          </a:p>
        </p:txBody>
      </p:sp>
    </p:spTree>
    <p:extLst>
      <p:ext uri="{BB962C8B-B14F-4D97-AF65-F5344CB8AC3E}">
        <p14:creationId xmlns:p14="http://schemas.microsoft.com/office/powerpoint/2010/main" val="3289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3560-7927-7020-9340-B823654CE3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98D4C-2F3A-C9B6-55F6-DDAAEB3E467D}"/>
              </a:ext>
            </a:extLst>
          </p:cNvPr>
          <p:cNvSpPr>
            <a:spLocks noGrp="1"/>
          </p:cNvSpPr>
          <p:nvPr>
            <p:ph type="dt" sz="half" idx="10"/>
          </p:nvPr>
        </p:nvSpPr>
        <p:spPr/>
        <p:txBody>
          <a:bodyPr/>
          <a:lstStyle/>
          <a:p>
            <a:fld id="{5EFB9FAA-FDAA-4C8F-AECF-55E5BFC800F2}" type="datetimeFigureOut">
              <a:rPr lang="en-US" smtClean="0"/>
              <a:t>1/23/2025</a:t>
            </a:fld>
            <a:endParaRPr lang="en-US"/>
          </a:p>
        </p:txBody>
      </p:sp>
      <p:sp>
        <p:nvSpPr>
          <p:cNvPr id="4" name="Footer Placeholder 3">
            <a:extLst>
              <a:ext uri="{FF2B5EF4-FFF2-40B4-BE49-F238E27FC236}">
                <a16:creationId xmlns:a16="http://schemas.microsoft.com/office/drawing/2014/main" id="{F5564AA2-F059-B1D4-1CB0-58372584C1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77C00-1D32-EB56-71E7-64037B58289A}"/>
              </a:ext>
            </a:extLst>
          </p:cNvPr>
          <p:cNvSpPr>
            <a:spLocks noGrp="1"/>
          </p:cNvSpPr>
          <p:nvPr>
            <p:ph type="sldNum" sz="quarter" idx="12"/>
          </p:nvPr>
        </p:nvSpPr>
        <p:spPr/>
        <p:txBody>
          <a:bodyPr/>
          <a:lstStyle/>
          <a:p>
            <a:fld id="{A6C775D8-4BAD-466A-8C55-57EAC4C04745}" type="slidenum">
              <a:rPr lang="en-US" smtClean="0"/>
              <a:t>‹#›</a:t>
            </a:fld>
            <a:endParaRPr lang="en-US"/>
          </a:p>
        </p:txBody>
      </p:sp>
    </p:spTree>
    <p:extLst>
      <p:ext uri="{BB962C8B-B14F-4D97-AF65-F5344CB8AC3E}">
        <p14:creationId xmlns:p14="http://schemas.microsoft.com/office/powerpoint/2010/main" val="1870786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37BFC9-5AC3-6E53-D25F-25D43C20559F}"/>
              </a:ext>
            </a:extLst>
          </p:cNvPr>
          <p:cNvSpPr>
            <a:spLocks noGrp="1"/>
          </p:cNvSpPr>
          <p:nvPr>
            <p:ph type="dt" sz="half" idx="10"/>
          </p:nvPr>
        </p:nvSpPr>
        <p:spPr/>
        <p:txBody>
          <a:bodyPr/>
          <a:lstStyle/>
          <a:p>
            <a:fld id="{5EFB9FAA-FDAA-4C8F-AECF-55E5BFC800F2}" type="datetimeFigureOut">
              <a:rPr lang="en-US" smtClean="0"/>
              <a:t>1/23/2025</a:t>
            </a:fld>
            <a:endParaRPr lang="en-US"/>
          </a:p>
        </p:txBody>
      </p:sp>
      <p:sp>
        <p:nvSpPr>
          <p:cNvPr id="3" name="Footer Placeholder 2">
            <a:extLst>
              <a:ext uri="{FF2B5EF4-FFF2-40B4-BE49-F238E27FC236}">
                <a16:creationId xmlns:a16="http://schemas.microsoft.com/office/drawing/2014/main" id="{CB1CF88B-9856-CC2E-EC6E-9CB05D819F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5D42A4-94FE-2CE5-5B8C-6DE269328753}"/>
              </a:ext>
            </a:extLst>
          </p:cNvPr>
          <p:cNvSpPr>
            <a:spLocks noGrp="1"/>
          </p:cNvSpPr>
          <p:nvPr>
            <p:ph type="sldNum" sz="quarter" idx="12"/>
          </p:nvPr>
        </p:nvSpPr>
        <p:spPr/>
        <p:txBody>
          <a:bodyPr/>
          <a:lstStyle/>
          <a:p>
            <a:fld id="{A6C775D8-4BAD-466A-8C55-57EAC4C04745}" type="slidenum">
              <a:rPr lang="en-US" smtClean="0"/>
              <a:t>‹#›</a:t>
            </a:fld>
            <a:endParaRPr lang="en-US"/>
          </a:p>
        </p:txBody>
      </p:sp>
    </p:spTree>
    <p:extLst>
      <p:ext uri="{BB962C8B-B14F-4D97-AF65-F5344CB8AC3E}">
        <p14:creationId xmlns:p14="http://schemas.microsoft.com/office/powerpoint/2010/main" val="349289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23E1-D4E0-FF90-45E9-69F989DA5F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92FCED-B85F-41C0-1FEE-20927DD673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72EE80-E1DB-EEA7-635B-010E9D58C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C09EE-FC4A-E959-336A-AC1CD52B5199}"/>
              </a:ext>
            </a:extLst>
          </p:cNvPr>
          <p:cNvSpPr>
            <a:spLocks noGrp="1"/>
          </p:cNvSpPr>
          <p:nvPr>
            <p:ph type="dt" sz="half" idx="10"/>
          </p:nvPr>
        </p:nvSpPr>
        <p:spPr/>
        <p:txBody>
          <a:bodyPr/>
          <a:lstStyle/>
          <a:p>
            <a:fld id="{5EFB9FAA-FDAA-4C8F-AECF-55E5BFC800F2}" type="datetimeFigureOut">
              <a:rPr lang="en-US" smtClean="0"/>
              <a:t>1/23/2025</a:t>
            </a:fld>
            <a:endParaRPr lang="en-US"/>
          </a:p>
        </p:txBody>
      </p:sp>
      <p:sp>
        <p:nvSpPr>
          <p:cNvPr id="6" name="Footer Placeholder 5">
            <a:extLst>
              <a:ext uri="{FF2B5EF4-FFF2-40B4-BE49-F238E27FC236}">
                <a16:creationId xmlns:a16="http://schemas.microsoft.com/office/drawing/2014/main" id="{2991BA22-CB6C-D7B9-BE49-7FE8A74DE4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23C6E5-2C5E-AC14-7A93-CDE74EDEBF2A}"/>
              </a:ext>
            </a:extLst>
          </p:cNvPr>
          <p:cNvSpPr>
            <a:spLocks noGrp="1"/>
          </p:cNvSpPr>
          <p:nvPr>
            <p:ph type="sldNum" sz="quarter" idx="12"/>
          </p:nvPr>
        </p:nvSpPr>
        <p:spPr/>
        <p:txBody>
          <a:bodyPr/>
          <a:lstStyle/>
          <a:p>
            <a:fld id="{A6C775D8-4BAD-466A-8C55-57EAC4C04745}" type="slidenum">
              <a:rPr lang="en-US" smtClean="0"/>
              <a:t>‹#›</a:t>
            </a:fld>
            <a:endParaRPr lang="en-US"/>
          </a:p>
        </p:txBody>
      </p:sp>
    </p:spTree>
    <p:extLst>
      <p:ext uri="{BB962C8B-B14F-4D97-AF65-F5344CB8AC3E}">
        <p14:creationId xmlns:p14="http://schemas.microsoft.com/office/powerpoint/2010/main" val="1216136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5DF3-36B6-26CE-60E6-C9D6E58D1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0A694C-EA66-606E-EC7B-232712A8BD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A71F19-0954-DAD6-552F-DC185C5B9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EBD32-2755-E22B-E0A7-F01F36F8FA43}"/>
              </a:ext>
            </a:extLst>
          </p:cNvPr>
          <p:cNvSpPr>
            <a:spLocks noGrp="1"/>
          </p:cNvSpPr>
          <p:nvPr>
            <p:ph type="dt" sz="half" idx="10"/>
          </p:nvPr>
        </p:nvSpPr>
        <p:spPr/>
        <p:txBody>
          <a:bodyPr/>
          <a:lstStyle/>
          <a:p>
            <a:fld id="{5EFB9FAA-FDAA-4C8F-AECF-55E5BFC800F2}" type="datetimeFigureOut">
              <a:rPr lang="en-US" smtClean="0"/>
              <a:t>1/23/2025</a:t>
            </a:fld>
            <a:endParaRPr lang="en-US"/>
          </a:p>
        </p:txBody>
      </p:sp>
      <p:sp>
        <p:nvSpPr>
          <p:cNvPr id="6" name="Footer Placeholder 5">
            <a:extLst>
              <a:ext uri="{FF2B5EF4-FFF2-40B4-BE49-F238E27FC236}">
                <a16:creationId xmlns:a16="http://schemas.microsoft.com/office/drawing/2014/main" id="{8353A4C9-E22E-EF1E-4204-C9D593E47A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337AD-528D-9BEA-DF2B-49EBAE7D701D}"/>
              </a:ext>
            </a:extLst>
          </p:cNvPr>
          <p:cNvSpPr>
            <a:spLocks noGrp="1"/>
          </p:cNvSpPr>
          <p:nvPr>
            <p:ph type="sldNum" sz="quarter" idx="12"/>
          </p:nvPr>
        </p:nvSpPr>
        <p:spPr/>
        <p:txBody>
          <a:bodyPr/>
          <a:lstStyle/>
          <a:p>
            <a:fld id="{A6C775D8-4BAD-466A-8C55-57EAC4C04745}" type="slidenum">
              <a:rPr lang="en-US" smtClean="0"/>
              <a:t>‹#›</a:t>
            </a:fld>
            <a:endParaRPr lang="en-US"/>
          </a:p>
        </p:txBody>
      </p:sp>
    </p:spTree>
    <p:extLst>
      <p:ext uri="{BB962C8B-B14F-4D97-AF65-F5344CB8AC3E}">
        <p14:creationId xmlns:p14="http://schemas.microsoft.com/office/powerpoint/2010/main" val="188296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CA6793-002E-1570-BE9E-7ADC8F7EF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E76897-E5EE-0E7C-A0CD-D3BA7C29F9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0D135-CB34-08C5-A3D2-3F60972ECD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FB9FAA-FDAA-4C8F-AECF-55E5BFC800F2}" type="datetimeFigureOut">
              <a:rPr lang="en-US" smtClean="0"/>
              <a:t>1/23/2025</a:t>
            </a:fld>
            <a:endParaRPr lang="en-US"/>
          </a:p>
        </p:txBody>
      </p:sp>
      <p:sp>
        <p:nvSpPr>
          <p:cNvPr id="5" name="Footer Placeholder 4">
            <a:extLst>
              <a:ext uri="{FF2B5EF4-FFF2-40B4-BE49-F238E27FC236}">
                <a16:creationId xmlns:a16="http://schemas.microsoft.com/office/drawing/2014/main" id="{F091E63F-CEDC-3C6B-2D4B-A9C76EA36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98C6578-4D3B-466F-7573-8D32405C23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C775D8-4BAD-466A-8C55-57EAC4C04745}" type="slidenum">
              <a:rPr lang="en-US" smtClean="0"/>
              <a:t>‹#›</a:t>
            </a:fld>
            <a:endParaRPr lang="en-US"/>
          </a:p>
        </p:txBody>
      </p:sp>
    </p:spTree>
    <p:extLst>
      <p:ext uri="{BB962C8B-B14F-4D97-AF65-F5344CB8AC3E}">
        <p14:creationId xmlns:p14="http://schemas.microsoft.com/office/powerpoint/2010/main" val="3162935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onlinelibrary.wiley.com/doi/10.1111/jmi.13208"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AA7AFE-C1C6-F8AC-EE73-0C6BA17FCD66}"/>
              </a:ext>
            </a:extLst>
          </p:cNvPr>
          <p:cNvSpPr txBox="1"/>
          <p:nvPr/>
        </p:nvSpPr>
        <p:spPr>
          <a:xfrm>
            <a:off x="689994" y="1167135"/>
            <a:ext cx="5083009"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1" u="sng" dirty="0"/>
              <a:t>This template allows you to share the necessary information with the SCOPE team for the pipeline development. </a:t>
            </a:r>
          </a:p>
          <a:p>
            <a:endParaRPr lang="en-US" sz="1400" i="1" dirty="0"/>
          </a:p>
          <a:p>
            <a:pPr marL="285750" indent="-285750">
              <a:buFont typeface="Arial" panose="020B0604020202020204" pitchFamily="34" charset="0"/>
              <a:buChar char="•"/>
            </a:pPr>
            <a:r>
              <a:rPr lang="en-US" sz="1400" i="1" dirty="0"/>
              <a:t>Please duplicate slide 2 as many times as you need to best annotate your images.</a:t>
            </a:r>
          </a:p>
          <a:p>
            <a:endParaRPr lang="en-US" sz="1400" i="1" dirty="0"/>
          </a:p>
          <a:p>
            <a:pPr marL="285750" indent="-285750">
              <a:buFont typeface="Arial" panose="020B0604020202020204" pitchFamily="34" charset="0"/>
              <a:buChar char="•"/>
            </a:pPr>
            <a:r>
              <a:rPr lang="en-US" sz="1400" i="1" dirty="0"/>
              <a:t>When doing data analysis, we work with the raw image data as acquired on the microscope. Please make sure that your example images are clearly labeled with channel number and wavelength to enable accurate correspondence between annotated images and the raw data.  </a:t>
            </a:r>
          </a:p>
          <a:p>
            <a:endParaRPr lang="en-US" sz="1400" i="1" dirty="0"/>
          </a:p>
          <a:p>
            <a:pPr marL="285750" indent="-285750">
              <a:buFont typeface="Arial" panose="020B0604020202020204" pitchFamily="34" charset="0"/>
              <a:buChar char="•"/>
            </a:pPr>
            <a:r>
              <a:rPr lang="en-US" sz="1400" i="1" dirty="0"/>
              <a:t>To ensure that the developed pipeline outputs the data necessary to create your desired figure, we request that you include a sketch of your final figure at the end of your annotation file. You do not need to export images and format them for this but do consider what values you would like to get out and how you would like to display them to best communicate your scientific discovery. </a:t>
            </a:r>
          </a:p>
        </p:txBody>
      </p:sp>
      <p:sp>
        <p:nvSpPr>
          <p:cNvPr id="4" name="TextBox 3">
            <a:extLst>
              <a:ext uri="{FF2B5EF4-FFF2-40B4-BE49-F238E27FC236}">
                <a16:creationId xmlns:a16="http://schemas.microsoft.com/office/drawing/2014/main" id="{03B12BAB-B462-F615-7367-3757D126114E}"/>
              </a:ext>
            </a:extLst>
          </p:cNvPr>
          <p:cNvSpPr txBox="1"/>
          <p:nvPr/>
        </p:nvSpPr>
        <p:spPr>
          <a:xfrm>
            <a:off x="1701421" y="320554"/>
            <a:ext cx="8789158" cy="369332"/>
          </a:xfrm>
          <a:prstGeom prst="rect">
            <a:avLst/>
          </a:prstGeom>
          <a:noFill/>
        </p:spPr>
        <p:txBody>
          <a:bodyPr wrap="square">
            <a:spAutoFit/>
          </a:bodyPr>
          <a:lstStyle/>
          <a:p>
            <a:r>
              <a:rPr lang="en-US" sz="1800" b="1" i="1" dirty="0"/>
              <a:t>Thank you for downloading the SCOPE provided Image Analysis Project Template. </a:t>
            </a:r>
          </a:p>
        </p:txBody>
      </p:sp>
      <p:sp>
        <p:nvSpPr>
          <p:cNvPr id="6" name="TextBox 5">
            <a:extLst>
              <a:ext uri="{FF2B5EF4-FFF2-40B4-BE49-F238E27FC236}">
                <a16:creationId xmlns:a16="http://schemas.microsoft.com/office/drawing/2014/main" id="{D3D17753-0D13-ECC3-ACC8-B481A0528B81}"/>
              </a:ext>
            </a:extLst>
          </p:cNvPr>
          <p:cNvSpPr txBox="1"/>
          <p:nvPr/>
        </p:nvSpPr>
        <p:spPr>
          <a:xfrm>
            <a:off x="6365934" y="2885461"/>
            <a:ext cx="4518902" cy="2246769"/>
          </a:xfrm>
          <a:prstGeom prst="rect">
            <a:avLst/>
          </a:prstGeom>
          <a:solidFill>
            <a:schemeClr val="tx2">
              <a:lumMod val="25000"/>
              <a:lumOff val="75000"/>
            </a:schemeClr>
          </a:solidFill>
        </p:spPr>
        <p:txBody>
          <a:bodyPr wrap="square">
            <a:spAutoFit/>
          </a:bodyPr>
          <a:lstStyle/>
          <a:p>
            <a:r>
              <a:rPr lang="en-US" sz="1400" b="1" i="1" u="sng" dirty="0"/>
              <a:t>Contact us: </a:t>
            </a:r>
          </a:p>
          <a:p>
            <a:endParaRPr lang="en-US" sz="1400" b="1" i="1" u="sng" dirty="0"/>
          </a:p>
          <a:p>
            <a:r>
              <a:rPr lang="en-US" sz="1400" i="1" dirty="0"/>
              <a:t>The SCOPE staff is always happy to discuss your analysis project in more detail through a microscopy consultation. </a:t>
            </a:r>
          </a:p>
          <a:p>
            <a:endParaRPr lang="en-US" sz="1400" i="1" dirty="0"/>
          </a:p>
          <a:p>
            <a:r>
              <a:rPr lang="en-US" sz="1400" i="1" dirty="0"/>
              <a:t>Please </a:t>
            </a:r>
            <a:r>
              <a:rPr lang="en-US" sz="1400" b="1" i="1" u="sng" dirty="0"/>
              <a:t>remember to contact us </a:t>
            </a:r>
            <a:r>
              <a:rPr lang="en-US" sz="1400" i="1" dirty="0"/>
              <a:t>before publishing to ensure that your methods accurately describe the pipeline and analysis performed, as well as acknowledging specific funding sources, as needed.  </a:t>
            </a:r>
          </a:p>
        </p:txBody>
      </p:sp>
      <p:sp>
        <p:nvSpPr>
          <p:cNvPr id="8" name="TextBox 7">
            <a:extLst>
              <a:ext uri="{FF2B5EF4-FFF2-40B4-BE49-F238E27FC236}">
                <a16:creationId xmlns:a16="http://schemas.microsoft.com/office/drawing/2014/main" id="{24540E8A-4D28-F251-4845-7DB105192C7C}"/>
              </a:ext>
            </a:extLst>
          </p:cNvPr>
          <p:cNvSpPr txBox="1"/>
          <p:nvPr/>
        </p:nvSpPr>
        <p:spPr>
          <a:xfrm>
            <a:off x="6619164" y="5132230"/>
            <a:ext cx="4012441" cy="369332"/>
          </a:xfrm>
          <a:prstGeom prst="rect">
            <a:avLst/>
          </a:prstGeom>
          <a:noFill/>
        </p:spPr>
        <p:txBody>
          <a:bodyPr wrap="square">
            <a:spAutoFit/>
          </a:bodyPr>
          <a:lstStyle/>
          <a:p>
            <a:r>
              <a:rPr lang="en-US" sz="1800" b="1" i="1" dirty="0"/>
              <a:t>We look forward to working with you! </a:t>
            </a:r>
          </a:p>
        </p:txBody>
      </p:sp>
      <p:pic>
        <p:nvPicPr>
          <p:cNvPr id="9" name="Picture 8" descr="A black and white logo with a letter o&#10;&#10;Description automatically generated">
            <a:extLst>
              <a:ext uri="{FF2B5EF4-FFF2-40B4-BE49-F238E27FC236}">
                <a16:creationId xmlns:a16="http://schemas.microsoft.com/office/drawing/2014/main" id="{E29B97A5-81B9-7961-66BD-FBDFC475D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090" y="5842816"/>
            <a:ext cx="3182513" cy="1020057"/>
          </a:xfrm>
          <a:prstGeom prst="rect">
            <a:avLst/>
          </a:prstGeom>
        </p:spPr>
      </p:pic>
      <p:sp>
        <p:nvSpPr>
          <p:cNvPr id="11" name="TextBox 10">
            <a:extLst>
              <a:ext uri="{FF2B5EF4-FFF2-40B4-BE49-F238E27FC236}">
                <a16:creationId xmlns:a16="http://schemas.microsoft.com/office/drawing/2014/main" id="{A79EE031-EC2B-5577-CDAB-3B554349FD01}"/>
              </a:ext>
            </a:extLst>
          </p:cNvPr>
          <p:cNvSpPr txBox="1"/>
          <p:nvPr/>
        </p:nvSpPr>
        <p:spPr>
          <a:xfrm>
            <a:off x="6365934" y="1167135"/>
            <a:ext cx="4518902" cy="1600438"/>
          </a:xfrm>
          <a:prstGeom prst="rect">
            <a:avLst/>
          </a:prstGeom>
          <a:solidFill>
            <a:schemeClr val="accent6">
              <a:lumMod val="40000"/>
              <a:lumOff val="60000"/>
            </a:schemeClr>
          </a:solidFill>
        </p:spPr>
        <p:txBody>
          <a:bodyPr wrap="square">
            <a:spAutoFit/>
          </a:bodyPr>
          <a:lstStyle/>
          <a:p>
            <a:r>
              <a:rPr lang="en-US" sz="1400" b="1" i="1" u="sng" dirty="0"/>
              <a:t>How to Submit your annotations to the SCOPE:</a:t>
            </a:r>
          </a:p>
          <a:p>
            <a:r>
              <a:rPr lang="en-US" sz="1400" b="1" i="1" u="sng" dirty="0"/>
              <a:t> </a:t>
            </a:r>
          </a:p>
          <a:p>
            <a:r>
              <a:rPr lang="en-US" sz="1400" i="1" dirty="0"/>
              <a:t>Please put this annotation file into a folder with your image files to provide to the SCOPE team.</a:t>
            </a:r>
          </a:p>
          <a:p>
            <a:endParaRPr lang="en-US" sz="1400" i="1" dirty="0"/>
          </a:p>
          <a:p>
            <a:r>
              <a:rPr lang="en-US" sz="1400" i="1" dirty="0"/>
              <a:t> You will submit the link to this shared folder in the submission form. </a:t>
            </a:r>
          </a:p>
        </p:txBody>
      </p:sp>
    </p:spTree>
    <p:extLst>
      <p:ext uri="{BB962C8B-B14F-4D97-AF65-F5344CB8AC3E}">
        <p14:creationId xmlns:p14="http://schemas.microsoft.com/office/powerpoint/2010/main" val="62205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E3C987-F5EA-B00A-EFA4-EFF6BE37B30D}"/>
              </a:ext>
            </a:extLst>
          </p:cNvPr>
          <p:cNvSpPr txBox="1"/>
          <p:nvPr/>
        </p:nvSpPr>
        <p:spPr>
          <a:xfrm>
            <a:off x="216090" y="731925"/>
            <a:ext cx="5684293" cy="5909310"/>
          </a:xfrm>
          <a:prstGeom prst="rect">
            <a:avLst/>
          </a:prstGeom>
          <a:noFill/>
        </p:spPr>
        <p:txBody>
          <a:bodyPr wrap="square" rtlCol="0">
            <a:spAutoFit/>
          </a:bodyPr>
          <a:lstStyle/>
          <a:p>
            <a:endParaRPr lang="en-US" sz="1400" dirty="0"/>
          </a:p>
          <a:p>
            <a:pPr marL="285750" indent="-285750">
              <a:buFont typeface="Arial" panose="020B0604020202020204" pitchFamily="34" charset="0"/>
              <a:buChar char="•"/>
            </a:pPr>
            <a:r>
              <a:rPr lang="en-US" sz="1400" b="1" dirty="0"/>
              <a:t>Intensity based measurements are usually comparative</a:t>
            </a:r>
            <a:r>
              <a:rPr lang="en-US" sz="1400" dirty="0"/>
              <a:t>.</a:t>
            </a:r>
          </a:p>
          <a:p>
            <a:pPr marL="742950" lvl="1" indent="-285750">
              <a:buFont typeface="Arial" panose="020B0604020202020204" pitchFamily="34" charset="0"/>
              <a:buChar char="•"/>
            </a:pPr>
            <a:r>
              <a:rPr lang="en-US" sz="1400" dirty="0"/>
              <a:t>They must be reported in the context of a baseline condition or as a comparison to the intensity to a similar structure in a different biological condition.</a:t>
            </a:r>
          </a:p>
          <a:p>
            <a:pPr lvl="1"/>
            <a:endParaRPr lang="en-US" sz="1400" dirty="0"/>
          </a:p>
          <a:p>
            <a:pPr marL="285750" indent="-285750">
              <a:buFont typeface="Arial" panose="020B0604020202020204" pitchFamily="34" charset="0"/>
              <a:buChar char="•"/>
            </a:pPr>
            <a:r>
              <a:rPr lang="en-US" sz="1400" b="1" dirty="0"/>
              <a:t>Accurate comparisons require consist treatment of samples prep, acquisition and data handling.</a:t>
            </a:r>
          </a:p>
          <a:p>
            <a:pPr marL="742950" lvl="1" indent="-285750">
              <a:buFont typeface="Arial" panose="020B0604020202020204" pitchFamily="34" charset="0"/>
              <a:buChar char="•"/>
            </a:pPr>
            <a:r>
              <a:rPr lang="en-US" sz="1400" dirty="0"/>
              <a:t>All acquisition parameters must be consistent between all images.</a:t>
            </a:r>
          </a:p>
          <a:p>
            <a:pPr marL="742950" lvl="1" indent="-285750">
              <a:buFont typeface="Arial" panose="020B0604020202020204" pitchFamily="34" charset="0"/>
              <a:buChar char="•"/>
            </a:pPr>
            <a:r>
              <a:rPr lang="en-US" sz="1400" dirty="0"/>
              <a:t>All image processing pipelines must be applied equivalently to all images.</a:t>
            </a:r>
          </a:p>
          <a:p>
            <a:pPr lvl="1"/>
            <a:endParaRPr lang="en-US" sz="1400" dirty="0"/>
          </a:p>
          <a:p>
            <a:pPr marL="285750" indent="-285750">
              <a:buFont typeface="Arial" panose="020B0604020202020204" pitchFamily="34" charset="0"/>
              <a:buChar char="•"/>
            </a:pPr>
            <a:r>
              <a:rPr lang="en-US" sz="1400" b="1" dirty="0"/>
              <a:t>Image processing may change the image intensity in a non-linear way.</a:t>
            </a:r>
          </a:p>
          <a:p>
            <a:pPr marL="742950" lvl="1" indent="-285750">
              <a:buFont typeface="Arial" panose="020B0604020202020204" pitchFamily="34" charset="0"/>
              <a:buChar char="•"/>
            </a:pPr>
            <a:r>
              <a:rPr lang="en-US" sz="1400" dirty="0"/>
              <a:t>The intensity measurement may no longer relate to the number of fluorophores in a region of a processed image. </a:t>
            </a:r>
          </a:p>
          <a:p>
            <a:pPr lvl="1"/>
            <a:endParaRPr lang="en-US" sz="1400" dirty="0"/>
          </a:p>
          <a:p>
            <a:pPr marL="285750" indent="-285750">
              <a:buFont typeface="Arial" panose="020B0604020202020204" pitchFamily="34" charset="0"/>
              <a:buChar char="•"/>
            </a:pPr>
            <a:r>
              <a:rPr lang="en-US" sz="1400" b="1" dirty="0"/>
              <a:t>Deconvolution algorithms are an example of image processing</a:t>
            </a:r>
            <a:r>
              <a:rPr lang="en-US" sz="1400" dirty="0"/>
              <a:t>.</a:t>
            </a:r>
          </a:p>
          <a:p>
            <a:pPr marL="742950" lvl="1" indent="-285750">
              <a:buFont typeface="Arial" panose="020B0604020202020204" pitchFamily="34" charset="0"/>
              <a:buChar char="•"/>
            </a:pPr>
            <a:r>
              <a:rPr lang="en-US" sz="1400" dirty="0"/>
              <a:t>Intensity measurements can not be made on deconvolved images. </a:t>
            </a:r>
          </a:p>
          <a:p>
            <a:pPr lvl="1"/>
            <a:endParaRPr lang="en-US" sz="1400" dirty="0"/>
          </a:p>
          <a:p>
            <a:pPr marL="285750" indent="-285750">
              <a:buFont typeface="Arial" panose="020B0604020202020204" pitchFamily="34" charset="0"/>
              <a:buChar char="•"/>
            </a:pPr>
            <a:r>
              <a:rPr lang="en-US" sz="1400" b="1" dirty="0"/>
              <a:t>Algorithms that improve image quality also change intensity in a non-linear way.</a:t>
            </a:r>
          </a:p>
          <a:p>
            <a:pPr marL="742950" lvl="1" indent="-285750">
              <a:buFont typeface="Arial" panose="020B0604020202020204" pitchFamily="34" charset="0"/>
              <a:buChar char="•"/>
            </a:pPr>
            <a:r>
              <a:rPr lang="en-US" sz="1400" dirty="0"/>
              <a:t>This includes deep learning based methods for contrast improvement and image restoration.</a:t>
            </a:r>
          </a:p>
          <a:p>
            <a:pPr marL="742950" lvl="1" indent="-285750">
              <a:buFont typeface="Arial" panose="020B0604020202020204" pitchFamily="34" charset="0"/>
              <a:buChar char="•"/>
            </a:pPr>
            <a:endParaRPr lang="en-US" sz="1400" dirty="0"/>
          </a:p>
        </p:txBody>
      </p:sp>
      <p:sp>
        <p:nvSpPr>
          <p:cNvPr id="4" name="TextBox 3">
            <a:extLst>
              <a:ext uri="{FF2B5EF4-FFF2-40B4-BE49-F238E27FC236}">
                <a16:creationId xmlns:a16="http://schemas.microsoft.com/office/drawing/2014/main" id="{CC0EAD2C-97CA-FD5C-438B-091FEED4E8E7}"/>
              </a:ext>
            </a:extLst>
          </p:cNvPr>
          <p:cNvSpPr txBox="1"/>
          <p:nvPr/>
        </p:nvSpPr>
        <p:spPr>
          <a:xfrm>
            <a:off x="6291619" y="1002058"/>
            <a:ext cx="5604681" cy="1169551"/>
          </a:xfrm>
          <a:prstGeom prst="rect">
            <a:avLst/>
          </a:prstGeom>
          <a:solidFill>
            <a:schemeClr val="tx2">
              <a:lumMod val="25000"/>
              <a:lumOff val="75000"/>
            </a:schemeClr>
          </a:solidFill>
        </p:spPr>
        <p:txBody>
          <a:bodyPr wrap="square">
            <a:spAutoFit/>
          </a:bodyPr>
          <a:lstStyle/>
          <a:p>
            <a:r>
              <a:rPr lang="en-US" sz="1400" b="1" i="1" dirty="0"/>
              <a:t>Examples of allowable intensity quantification in image analysis: </a:t>
            </a:r>
          </a:p>
          <a:p>
            <a:pPr marL="742950" lvl="1" indent="-285750">
              <a:buFont typeface="Arial" panose="020B0604020202020204" pitchFamily="34" charset="0"/>
              <a:buChar char="•"/>
            </a:pPr>
            <a:r>
              <a:rPr lang="en-US" sz="1400" dirty="0"/>
              <a:t>Object/area thresholding (setting a cutoff value that defines positive signal)</a:t>
            </a:r>
          </a:p>
          <a:p>
            <a:pPr marL="742950" lvl="1" indent="-285750">
              <a:buFont typeface="Arial" panose="020B0604020202020204" pitchFamily="34" charset="0"/>
              <a:buChar char="•"/>
            </a:pPr>
            <a:r>
              <a:rPr lang="en-US" sz="1400" dirty="0"/>
              <a:t>Comparative intensity where each experimental replicate is normalized to the same control condition. </a:t>
            </a:r>
          </a:p>
        </p:txBody>
      </p:sp>
      <p:sp>
        <p:nvSpPr>
          <p:cNvPr id="6" name="TextBox 5">
            <a:extLst>
              <a:ext uri="{FF2B5EF4-FFF2-40B4-BE49-F238E27FC236}">
                <a16:creationId xmlns:a16="http://schemas.microsoft.com/office/drawing/2014/main" id="{1D214DB0-A0B5-129C-0A54-1666E4F927FF}"/>
              </a:ext>
            </a:extLst>
          </p:cNvPr>
          <p:cNvSpPr txBox="1"/>
          <p:nvPr/>
        </p:nvSpPr>
        <p:spPr>
          <a:xfrm>
            <a:off x="1098645" y="156528"/>
            <a:ext cx="9994710" cy="461665"/>
          </a:xfrm>
          <a:prstGeom prst="rect">
            <a:avLst/>
          </a:prstGeom>
          <a:noFill/>
        </p:spPr>
        <p:txBody>
          <a:bodyPr wrap="square">
            <a:spAutoFit/>
          </a:bodyPr>
          <a:lstStyle/>
          <a:p>
            <a:pPr algn="ctr"/>
            <a:r>
              <a:rPr lang="en-US" sz="2400" b="1" i="1" dirty="0"/>
              <a:t>Important information about intensity-based quantification</a:t>
            </a:r>
          </a:p>
        </p:txBody>
      </p:sp>
      <p:pic>
        <p:nvPicPr>
          <p:cNvPr id="8" name="Picture 7">
            <a:extLst>
              <a:ext uri="{FF2B5EF4-FFF2-40B4-BE49-F238E27FC236}">
                <a16:creationId xmlns:a16="http://schemas.microsoft.com/office/drawing/2014/main" id="{9F1BFE28-309C-7960-70D9-D675CFD85F18}"/>
              </a:ext>
            </a:extLst>
          </p:cNvPr>
          <p:cNvPicPr>
            <a:picLocks noChangeAspect="1"/>
          </p:cNvPicPr>
          <p:nvPr/>
        </p:nvPicPr>
        <p:blipFill>
          <a:blip r:embed="rId2"/>
          <a:srcRect l="617" r="650"/>
          <a:stretch/>
        </p:blipFill>
        <p:spPr>
          <a:xfrm>
            <a:off x="6291619" y="3958810"/>
            <a:ext cx="5604681" cy="1928977"/>
          </a:xfrm>
          <a:prstGeom prst="rect">
            <a:avLst/>
          </a:prstGeom>
        </p:spPr>
      </p:pic>
      <p:sp>
        <p:nvSpPr>
          <p:cNvPr id="10" name="TextBox 9">
            <a:extLst>
              <a:ext uri="{FF2B5EF4-FFF2-40B4-BE49-F238E27FC236}">
                <a16:creationId xmlns:a16="http://schemas.microsoft.com/office/drawing/2014/main" id="{C72DBB29-D90C-9828-0C0C-F2BD0BBD4793}"/>
              </a:ext>
            </a:extLst>
          </p:cNvPr>
          <p:cNvSpPr txBox="1"/>
          <p:nvPr/>
        </p:nvSpPr>
        <p:spPr>
          <a:xfrm>
            <a:off x="6291619" y="2498438"/>
            <a:ext cx="5604681" cy="1384995"/>
          </a:xfrm>
          <a:prstGeom prst="rect">
            <a:avLst/>
          </a:prstGeom>
          <a:solidFill>
            <a:schemeClr val="tx2">
              <a:lumMod val="10000"/>
              <a:lumOff val="90000"/>
            </a:schemeClr>
          </a:solidFill>
        </p:spPr>
        <p:txBody>
          <a:bodyPr wrap="square">
            <a:spAutoFit/>
          </a:bodyPr>
          <a:lstStyle/>
          <a:p>
            <a:r>
              <a:rPr lang="en-US" sz="1400" dirty="0"/>
              <a:t>If you would like to learn more about quantifying microscopy images this paper is a great resource: </a:t>
            </a:r>
            <a:endParaRPr lang="en-US" sz="1400" dirty="0">
              <a:solidFill>
                <a:srgbClr val="467886"/>
              </a:solidFill>
              <a:hlinkClick r:id="rId3">
                <a:extLst>
                  <a:ext uri="{A12FA001-AC4F-418D-AE19-62706E023703}">
                    <ahyp:hlinkClr xmlns:ahyp="http://schemas.microsoft.com/office/drawing/2018/hyperlinkcolor" val="tx"/>
                  </a:ext>
                </a:extLst>
              </a:hlinkClick>
            </a:endParaRPr>
          </a:p>
          <a:p>
            <a:endParaRPr lang="en-US" sz="1400" dirty="0">
              <a:solidFill>
                <a:srgbClr val="467886"/>
              </a:solidFill>
              <a:hlinkClick r:id="rId3">
                <a:extLst>
                  <a:ext uri="{A12FA001-AC4F-418D-AE19-62706E023703}">
                    <ahyp:hlinkClr xmlns:ahyp="http://schemas.microsoft.com/office/drawing/2018/hyperlinkcolor" val="tx"/>
                  </a:ext>
                </a:extLst>
              </a:hlinkClick>
            </a:endParaRPr>
          </a:p>
          <a:p>
            <a:r>
              <a:rPr lang="en-US" sz="1400" i="1" dirty="0">
                <a:solidFill>
                  <a:srgbClr val="002060"/>
                </a:solidFill>
                <a:hlinkClick r:id="rId3">
                  <a:extLst>
                    <a:ext uri="{A12FA001-AC4F-418D-AE19-62706E023703}">
                      <ahyp:hlinkClr xmlns:ahyp="http://schemas.microsoft.com/office/drawing/2018/hyperlinkcolor" val="tx"/>
                    </a:ext>
                  </a:extLst>
                </a:hlinkClick>
              </a:rPr>
              <a:t>Made to measure: An introduction to quantifying microscopy data in the life sciences - Culley - 2024 - Journal of Microscopy - Wiley Online Library</a:t>
            </a:r>
            <a:endParaRPr lang="en-US" sz="1400" i="1" dirty="0">
              <a:solidFill>
                <a:srgbClr val="002060"/>
              </a:solidFill>
            </a:endParaRPr>
          </a:p>
        </p:txBody>
      </p:sp>
      <p:pic>
        <p:nvPicPr>
          <p:cNvPr id="11" name="Picture 10" descr="A black and white logo with a letter o&#10;&#10;Description automatically generated">
            <a:extLst>
              <a:ext uri="{FF2B5EF4-FFF2-40B4-BE49-F238E27FC236}">
                <a16:creationId xmlns:a16="http://schemas.microsoft.com/office/drawing/2014/main" id="{ACF05861-B454-4745-2F06-CA3E62752B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0664" y="50653"/>
            <a:ext cx="1520353" cy="487303"/>
          </a:xfrm>
          <a:prstGeom prst="rect">
            <a:avLst/>
          </a:prstGeom>
        </p:spPr>
      </p:pic>
    </p:spTree>
    <p:extLst>
      <p:ext uri="{BB962C8B-B14F-4D97-AF65-F5344CB8AC3E}">
        <p14:creationId xmlns:p14="http://schemas.microsoft.com/office/powerpoint/2010/main" val="247823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CE779-5CB2-7D98-5C4B-1CB97D8E6F12}"/>
            </a:ext>
          </a:extLst>
        </p:cNvPr>
        <p:cNvGrpSpPr/>
        <p:nvPr/>
      </p:nvGrpSpPr>
      <p:grpSpPr>
        <a:xfrm>
          <a:off x="0" y="0"/>
          <a:ext cx="0" cy="0"/>
          <a:chOff x="0" y="0"/>
          <a:chExt cx="0" cy="0"/>
        </a:xfrm>
      </p:grpSpPr>
      <p:sp>
        <p:nvSpPr>
          <p:cNvPr id="82" name="Rectangle 81">
            <a:extLst>
              <a:ext uri="{FF2B5EF4-FFF2-40B4-BE49-F238E27FC236}">
                <a16:creationId xmlns:a16="http://schemas.microsoft.com/office/drawing/2014/main" id="{0758EF0E-8780-F388-9FE3-0955D694D389}"/>
              </a:ext>
            </a:extLst>
          </p:cNvPr>
          <p:cNvSpPr/>
          <p:nvPr/>
        </p:nvSpPr>
        <p:spPr>
          <a:xfrm>
            <a:off x="134038" y="4742590"/>
            <a:ext cx="1520456" cy="190854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D32966-B193-A267-C70B-18B3E074B26B}"/>
              </a:ext>
            </a:extLst>
          </p:cNvPr>
          <p:cNvSpPr txBox="1"/>
          <p:nvPr/>
        </p:nvSpPr>
        <p:spPr>
          <a:xfrm>
            <a:off x="1848465" y="751901"/>
            <a:ext cx="9006348" cy="1384995"/>
          </a:xfrm>
          <a:prstGeom prst="rect">
            <a:avLst/>
          </a:prstGeom>
          <a:noFill/>
        </p:spPr>
        <p:txBody>
          <a:bodyPr wrap="square" lIns="91440" tIns="45720" rIns="91440" bIns="45720" rtlCol="0" anchor="t">
            <a:spAutoFit/>
          </a:bodyPr>
          <a:lstStyle/>
          <a:p>
            <a:pPr algn="ctr"/>
            <a:r>
              <a:rPr lang="en-US" sz="1400" b="1" u="sng" dirty="0"/>
              <a:t>What would you like quantified: </a:t>
            </a:r>
          </a:p>
          <a:p>
            <a:pPr algn="ctr"/>
            <a:r>
              <a:rPr lang="en-US" sz="1400" dirty="0">
                <a:highlight>
                  <a:srgbClr val="FFFF00"/>
                </a:highlight>
              </a:rPr>
              <a:t>ANSWER HERE </a:t>
            </a:r>
          </a:p>
          <a:p>
            <a:pPr algn="ctr"/>
            <a:r>
              <a:rPr lang="en-US" sz="1400" b="1" u="sng" dirty="0"/>
              <a:t>Annotate a few examples of this phenotype: </a:t>
            </a:r>
          </a:p>
          <a:p>
            <a:pPr algn="ctr"/>
            <a:r>
              <a:rPr lang="en-US" sz="1400" dirty="0">
                <a:highlight>
                  <a:srgbClr val="FFFF00"/>
                </a:highlight>
              </a:rPr>
              <a:t>ANSWER HERE – Please specify how you have annotated each feature of interest</a:t>
            </a:r>
          </a:p>
          <a:p>
            <a:pPr algn="ctr"/>
            <a:r>
              <a:rPr lang="en-US" sz="1400" b="1" u="sng" dirty="0"/>
              <a:t>Annotate anything that should not be included in the quantification: </a:t>
            </a:r>
          </a:p>
          <a:p>
            <a:pPr algn="ctr"/>
            <a:r>
              <a:rPr lang="en-US" sz="1400" dirty="0">
                <a:highlight>
                  <a:srgbClr val="FFFF00"/>
                </a:highlight>
              </a:rPr>
              <a:t> Please note any background fluorescence or any features that should not be considered in this quantification</a:t>
            </a:r>
          </a:p>
        </p:txBody>
      </p:sp>
      <p:sp>
        <p:nvSpPr>
          <p:cNvPr id="70" name="TextBox 69">
            <a:extLst>
              <a:ext uri="{FF2B5EF4-FFF2-40B4-BE49-F238E27FC236}">
                <a16:creationId xmlns:a16="http://schemas.microsoft.com/office/drawing/2014/main" id="{287B338D-AA0D-6048-E514-6CF3136410A4}"/>
              </a:ext>
            </a:extLst>
          </p:cNvPr>
          <p:cNvSpPr txBox="1"/>
          <p:nvPr/>
        </p:nvSpPr>
        <p:spPr>
          <a:xfrm>
            <a:off x="5085429" y="2166751"/>
            <a:ext cx="840999" cy="369332"/>
          </a:xfrm>
          <a:prstGeom prst="rect">
            <a:avLst/>
          </a:prstGeom>
          <a:noFill/>
        </p:spPr>
        <p:txBody>
          <a:bodyPr wrap="none" rtlCol="0">
            <a:spAutoFit/>
          </a:bodyPr>
          <a:lstStyle/>
          <a:p>
            <a:r>
              <a:rPr lang="en-US">
                <a:solidFill>
                  <a:schemeClr val="bg1"/>
                </a:solidFill>
              </a:rPr>
              <a:t>Merge </a:t>
            </a:r>
          </a:p>
        </p:txBody>
      </p:sp>
      <p:sp>
        <p:nvSpPr>
          <p:cNvPr id="71" name="TextBox 70">
            <a:extLst>
              <a:ext uri="{FF2B5EF4-FFF2-40B4-BE49-F238E27FC236}">
                <a16:creationId xmlns:a16="http://schemas.microsoft.com/office/drawing/2014/main" id="{0463E319-E3F1-DBC6-5877-47701DD49173}"/>
              </a:ext>
            </a:extLst>
          </p:cNvPr>
          <p:cNvSpPr txBox="1"/>
          <p:nvPr/>
        </p:nvSpPr>
        <p:spPr>
          <a:xfrm>
            <a:off x="9512199" y="2154364"/>
            <a:ext cx="634726" cy="369332"/>
          </a:xfrm>
          <a:prstGeom prst="rect">
            <a:avLst/>
          </a:prstGeom>
          <a:noFill/>
        </p:spPr>
        <p:txBody>
          <a:bodyPr wrap="none" rtlCol="0">
            <a:spAutoFit/>
          </a:bodyPr>
          <a:lstStyle/>
          <a:p>
            <a:r>
              <a:rPr lang="en-US">
                <a:solidFill>
                  <a:schemeClr val="bg1"/>
                </a:solidFill>
              </a:rPr>
              <a:t>CY5 </a:t>
            </a:r>
          </a:p>
        </p:txBody>
      </p:sp>
      <p:cxnSp>
        <p:nvCxnSpPr>
          <p:cNvPr id="75" name="Straight Arrow Connector 74">
            <a:extLst>
              <a:ext uri="{FF2B5EF4-FFF2-40B4-BE49-F238E27FC236}">
                <a16:creationId xmlns:a16="http://schemas.microsoft.com/office/drawing/2014/main" id="{F65084A6-9D46-4060-E601-B34050D980D5}"/>
              </a:ext>
            </a:extLst>
          </p:cNvPr>
          <p:cNvCxnSpPr>
            <a:cxnSpLocks/>
          </p:cNvCxnSpPr>
          <p:nvPr/>
        </p:nvCxnSpPr>
        <p:spPr>
          <a:xfrm>
            <a:off x="408943" y="6113059"/>
            <a:ext cx="54222" cy="283943"/>
          </a:xfrm>
          <a:prstGeom prst="straightConnector1">
            <a:avLst/>
          </a:prstGeom>
          <a:ln w="19050">
            <a:solidFill>
              <a:schemeClr val="tx1"/>
            </a:solidFill>
            <a:tailEnd type="diamond"/>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47A72853-A57D-0D42-6BBB-D60929EACB87}"/>
              </a:ext>
            </a:extLst>
          </p:cNvPr>
          <p:cNvCxnSpPr>
            <a:cxnSpLocks/>
          </p:cNvCxnSpPr>
          <p:nvPr/>
        </p:nvCxnSpPr>
        <p:spPr>
          <a:xfrm>
            <a:off x="408943" y="5152141"/>
            <a:ext cx="54222" cy="283943"/>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85933D55-722E-D14A-E91F-CBEF59D6171D}"/>
              </a:ext>
            </a:extLst>
          </p:cNvPr>
          <p:cNvCxnSpPr>
            <a:cxnSpLocks/>
          </p:cNvCxnSpPr>
          <p:nvPr/>
        </p:nvCxnSpPr>
        <p:spPr>
          <a:xfrm>
            <a:off x="408943" y="5617462"/>
            <a:ext cx="54222" cy="283943"/>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F9DE7E26-8422-5014-DBAC-1CF38EE26AFD}"/>
              </a:ext>
            </a:extLst>
          </p:cNvPr>
          <p:cNvSpPr txBox="1"/>
          <p:nvPr/>
        </p:nvSpPr>
        <p:spPr>
          <a:xfrm>
            <a:off x="594784" y="5155613"/>
            <a:ext cx="1030731" cy="276999"/>
          </a:xfrm>
          <a:prstGeom prst="rect">
            <a:avLst/>
          </a:prstGeom>
          <a:noFill/>
        </p:spPr>
        <p:txBody>
          <a:bodyPr wrap="none" rtlCol="0">
            <a:spAutoFit/>
          </a:bodyPr>
          <a:lstStyle/>
          <a:p>
            <a:r>
              <a:rPr lang="en-US" sz="1200" dirty="0">
                <a:highlight>
                  <a:srgbClr val="FFFF00"/>
                </a:highlight>
              </a:rPr>
              <a:t>Annotation 1</a:t>
            </a:r>
          </a:p>
        </p:txBody>
      </p:sp>
      <p:sp>
        <p:nvSpPr>
          <p:cNvPr id="79" name="TextBox 78">
            <a:extLst>
              <a:ext uri="{FF2B5EF4-FFF2-40B4-BE49-F238E27FC236}">
                <a16:creationId xmlns:a16="http://schemas.microsoft.com/office/drawing/2014/main" id="{217459D9-3734-02A3-C831-E2D7656B2894}"/>
              </a:ext>
            </a:extLst>
          </p:cNvPr>
          <p:cNvSpPr txBox="1"/>
          <p:nvPr/>
        </p:nvSpPr>
        <p:spPr>
          <a:xfrm>
            <a:off x="611616" y="5620934"/>
            <a:ext cx="1030731" cy="276999"/>
          </a:xfrm>
          <a:prstGeom prst="rect">
            <a:avLst/>
          </a:prstGeom>
          <a:noFill/>
        </p:spPr>
        <p:txBody>
          <a:bodyPr wrap="none" rtlCol="0">
            <a:spAutoFit/>
          </a:bodyPr>
          <a:lstStyle/>
          <a:p>
            <a:r>
              <a:rPr lang="en-US" sz="1200" dirty="0">
                <a:highlight>
                  <a:srgbClr val="FFFF00"/>
                </a:highlight>
              </a:rPr>
              <a:t>Annotation 2</a:t>
            </a:r>
          </a:p>
        </p:txBody>
      </p:sp>
      <p:sp>
        <p:nvSpPr>
          <p:cNvPr id="80" name="TextBox 79">
            <a:extLst>
              <a:ext uri="{FF2B5EF4-FFF2-40B4-BE49-F238E27FC236}">
                <a16:creationId xmlns:a16="http://schemas.microsoft.com/office/drawing/2014/main" id="{FEFBEFF2-57A7-D39F-F78B-85BD3B315F0B}"/>
              </a:ext>
            </a:extLst>
          </p:cNvPr>
          <p:cNvSpPr txBox="1"/>
          <p:nvPr/>
        </p:nvSpPr>
        <p:spPr>
          <a:xfrm>
            <a:off x="617226" y="6116531"/>
            <a:ext cx="1030731" cy="276999"/>
          </a:xfrm>
          <a:prstGeom prst="rect">
            <a:avLst/>
          </a:prstGeom>
          <a:noFill/>
        </p:spPr>
        <p:txBody>
          <a:bodyPr wrap="none" rtlCol="0">
            <a:spAutoFit/>
          </a:bodyPr>
          <a:lstStyle/>
          <a:p>
            <a:r>
              <a:rPr lang="en-US" sz="1200" dirty="0">
                <a:highlight>
                  <a:srgbClr val="FFFF00"/>
                </a:highlight>
              </a:rPr>
              <a:t>Annotation 3</a:t>
            </a:r>
          </a:p>
        </p:txBody>
      </p:sp>
      <p:sp>
        <p:nvSpPr>
          <p:cNvPr id="81" name="TextBox 80">
            <a:extLst>
              <a:ext uri="{FF2B5EF4-FFF2-40B4-BE49-F238E27FC236}">
                <a16:creationId xmlns:a16="http://schemas.microsoft.com/office/drawing/2014/main" id="{84FE3A46-C4F8-C758-C3BD-9F52F83867B9}"/>
              </a:ext>
            </a:extLst>
          </p:cNvPr>
          <p:cNvSpPr txBox="1"/>
          <p:nvPr/>
        </p:nvSpPr>
        <p:spPr>
          <a:xfrm>
            <a:off x="184905" y="4750203"/>
            <a:ext cx="1418722" cy="307777"/>
          </a:xfrm>
          <a:prstGeom prst="rect">
            <a:avLst/>
          </a:prstGeom>
          <a:noFill/>
        </p:spPr>
        <p:txBody>
          <a:bodyPr wrap="none" rtlCol="0">
            <a:spAutoFit/>
          </a:bodyPr>
          <a:lstStyle/>
          <a:p>
            <a:r>
              <a:rPr lang="en-US" sz="1400" b="1"/>
              <a:t>Annotation Key</a:t>
            </a:r>
          </a:p>
        </p:txBody>
      </p:sp>
      <p:sp>
        <p:nvSpPr>
          <p:cNvPr id="3" name="TextBox 2">
            <a:extLst>
              <a:ext uri="{FF2B5EF4-FFF2-40B4-BE49-F238E27FC236}">
                <a16:creationId xmlns:a16="http://schemas.microsoft.com/office/drawing/2014/main" id="{87794AA1-E342-3E2E-A7D2-9304B41821E2}"/>
              </a:ext>
            </a:extLst>
          </p:cNvPr>
          <p:cNvSpPr txBox="1"/>
          <p:nvPr/>
        </p:nvSpPr>
        <p:spPr>
          <a:xfrm>
            <a:off x="150515" y="103001"/>
            <a:ext cx="116383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u="sng" dirty="0"/>
              <a:t>Image annotation </a:t>
            </a:r>
          </a:p>
          <a:p>
            <a:r>
              <a:rPr lang="en-US" i="1" dirty="0"/>
              <a:t>Please provide information to the following questions and mark the appropriate features in your chosen images</a:t>
            </a:r>
          </a:p>
        </p:txBody>
      </p:sp>
      <p:sp>
        <p:nvSpPr>
          <p:cNvPr id="2" name="Rectangle 1">
            <a:extLst>
              <a:ext uri="{FF2B5EF4-FFF2-40B4-BE49-F238E27FC236}">
                <a16:creationId xmlns:a16="http://schemas.microsoft.com/office/drawing/2014/main" id="{67F36D46-6B43-D0AB-7F16-B4352580ABB1}"/>
              </a:ext>
            </a:extLst>
          </p:cNvPr>
          <p:cNvSpPr/>
          <p:nvPr/>
        </p:nvSpPr>
        <p:spPr>
          <a:xfrm>
            <a:off x="1929399" y="2339030"/>
            <a:ext cx="4786033" cy="41274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Insert your annotated image here  </a:t>
            </a:r>
          </a:p>
          <a:p>
            <a:pPr algn="ctr"/>
            <a:endParaRPr lang="en-US" dirty="0"/>
          </a:p>
          <a:p>
            <a:pPr algn="ctr"/>
            <a:r>
              <a:rPr lang="en-US" dirty="0"/>
              <a:t>Feel free to use, change, or delete any annotation markers in the key to best suite your images.  </a:t>
            </a:r>
          </a:p>
        </p:txBody>
      </p:sp>
      <p:sp>
        <p:nvSpPr>
          <p:cNvPr id="5" name="Rectangle 4">
            <a:extLst>
              <a:ext uri="{FF2B5EF4-FFF2-40B4-BE49-F238E27FC236}">
                <a16:creationId xmlns:a16="http://schemas.microsoft.com/office/drawing/2014/main" id="{3CB16009-F03C-7264-DC44-6A4CBCFB6CF9}"/>
              </a:ext>
            </a:extLst>
          </p:cNvPr>
          <p:cNvSpPr/>
          <p:nvPr/>
        </p:nvSpPr>
        <p:spPr>
          <a:xfrm>
            <a:off x="6919270" y="2351417"/>
            <a:ext cx="4786033" cy="41274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Insert your negative control image here  </a:t>
            </a:r>
          </a:p>
          <a:p>
            <a:pPr algn="ctr"/>
            <a:endParaRPr lang="en-US" dirty="0"/>
          </a:p>
          <a:p>
            <a:pPr algn="ctr"/>
            <a:r>
              <a:rPr lang="en-US" dirty="0"/>
              <a:t>Feel free to use, change, or delete any annotation markers in the key to best suite your images.  </a:t>
            </a:r>
          </a:p>
        </p:txBody>
      </p:sp>
    </p:spTree>
    <p:extLst>
      <p:ext uri="{BB962C8B-B14F-4D97-AF65-F5344CB8AC3E}">
        <p14:creationId xmlns:p14="http://schemas.microsoft.com/office/powerpoint/2010/main" val="2003719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EDE25CCC-575D-17D8-0FB5-204207DDFF0F}"/>
              </a:ext>
            </a:extLst>
          </p:cNvPr>
          <p:cNvCxnSpPr/>
          <p:nvPr/>
        </p:nvCxnSpPr>
        <p:spPr>
          <a:xfrm flipV="1">
            <a:off x="6636168" y="1547869"/>
            <a:ext cx="0" cy="217435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9F4786C3-365E-1446-5209-83A3AF5331AB}"/>
              </a:ext>
            </a:extLst>
          </p:cNvPr>
          <p:cNvCxnSpPr>
            <a:cxnSpLocks/>
          </p:cNvCxnSpPr>
          <p:nvPr/>
        </p:nvCxnSpPr>
        <p:spPr>
          <a:xfrm>
            <a:off x="6636168" y="3722227"/>
            <a:ext cx="500793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7F6AB87-7381-7F00-DDC3-94062B997CCE}"/>
              </a:ext>
            </a:extLst>
          </p:cNvPr>
          <p:cNvSpPr txBox="1"/>
          <p:nvPr/>
        </p:nvSpPr>
        <p:spPr>
          <a:xfrm rot="16200000">
            <a:off x="5844768" y="2544394"/>
            <a:ext cx="1205651" cy="276999"/>
          </a:xfrm>
          <a:prstGeom prst="rect">
            <a:avLst/>
          </a:prstGeom>
          <a:solidFill>
            <a:srgbClr val="FFFF00"/>
          </a:solidFill>
        </p:spPr>
        <p:txBody>
          <a:bodyPr wrap="none" rtlCol="0">
            <a:spAutoFit/>
          </a:bodyPr>
          <a:lstStyle/>
          <a:p>
            <a:r>
              <a:rPr lang="en-US" sz="1200" dirty="0"/>
              <a:t>Define this Axis</a:t>
            </a:r>
          </a:p>
        </p:txBody>
      </p:sp>
      <p:sp>
        <p:nvSpPr>
          <p:cNvPr id="9" name="TextBox 8">
            <a:extLst>
              <a:ext uri="{FF2B5EF4-FFF2-40B4-BE49-F238E27FC236}">
                <a16:creationId xmlns:a16="http://schemas.microsoft.com/office/drawing/2014/main" id="{EFD87F57-EE99-4351-CA50-48126DEE4843}"/>
              </a:ext>
            </a:extLst>
          </p:cNvPr>
          <p:cNvSpPr txBox="1"/>
          <p:nvPr/>
        </p:nvSpPr>
        <p:spPr>
          <a:xfrm>
            <a:off x="6859452" y="3740836"/>
            <a:ext cx="978194" cy="261610"/>
          </a:xfrm>
          <a:prstGeom prst="rect">
            <a:avLst/>
          </a:prstGeom>
          <a:noFill/>
        </p:spPr>
        <p:txBody>
          <a:bodyPr wrap="square" rtlCol="0">
            <a:spAutoFit/>
          </a:bodyPr>
          <a:lstStyle/>
          <a:p>
            <a:pPr algn="ctr"/>
            <a:r>
              <a:rPr lang="en-US" sz="1100" dirty="0"/>
              <a:t>Condition 1</a:t>
            </a:r>
          </a:p>
        </p:txBody>
      </p:sp>
      <p:sp>
        <p:nvSpPr>
          <p:cNvPr id="10" name="TextBox 9">
            <a:extLst>
              <a:ext uri="{FF2B5EF4-FFF2-40B4-BE49-F238E27FC236}">
                <a16:creationId xmlns:a16="http://schemas.microsoft.com/office/drawing/2014/main" id="{3CB4F3F7-0D68-A8BD-D2D5-E42C0F422389}"/>
              </a:ext>
            </a:extLst>
          </p:cNvPr>
          <p:cNvSpPr txBox="1"/>
          <p:nvPr/>
        </p:nvSpPr>
        <p:spPr>
          <a:xfrm>
            <a:off x="8012198" y="3740836"/>
            <a:ext cx="978194" cy="261610"/>
          </a:xfrm>
          <a:prstGeom prst="rect">
            <a:avLst/>
          </a:prstGeom>
          <a:noFill/>
        </p:spPr>
        <p:txBody>
          <a:bodyPr wrap="square" rtlCol="0">
            <a:spAutoFit/>
          </a:bodyPr>
          <a:lstStyle/>
          <a:p>
            <a:pPr algn="ctr"/>
            <a:r>
              <a:rPr lang="en-US" sz="1100"/>
              <a:t>Condition 2</a:t>
            </a:r>
          </a:p>
        </p:txBody>
      </p:sp>
      <p:sp>
        <p:nvSpPr>
          <p:cNvPr id="11" name="TextBox 10">
            <a:extLst>
              <a:ext uri="{FF2B5EF4-FFF2-40B4-BE49-F238E27FC236}">
                <a16:creationId xmlns:a16="http://schemas.microsoft.com/office/drawing/2014/main" id="{42EFBABE-446B-06C5-29C6-975572E0408B}"/>
              </a:ext>
            </a:extLst>
          </p:cNvPr>
          <p:cNvSpPr txBox="1"/>
          <p:nvPr/>
        </p:nvSpPr>
        <p:spPr>
          <a:xfrm>
            <a:off x="9164944" y="3740836"/>
            <a:ext cx="978194" cy="261610"/>
          </a:xfrm>
          <a:prstGeom prst="rect">
            <a:avLst/>
          </a:prstGeom>
          <a:noFill/>
        </p:spPr>
        <p:txBody>
          <a:bodyPr wrap="square" rtlCol="0">
            <a:spAutoFit/>
          </a:bodyPr>
          <a:lstStyle/>
          <a:p>
            <a:pPr algn="ctr"/>
            <a:r>
              <a:rPr lang="en-US" sz="1100"/>
              <a:t>Condition 3</a:t>
            </a:r>
          </a:p>
        </p:txBody>
      </p:sp>
      <p:sp>
        <p:nvSpPr>
          <p:cNvPr id="12" name="Rectangle 11">
            <a:extLst>
              <a:ext uri="{FF2B5EF4-FFF2-40B4-BE49-F238E27FC236}">
                <a16:creationId xmlns:a16="http://schemas.microsoft.com/office/drawing/2014/main" id="{06C06FF4-EAAA-5560-C85B-4A4BFD46DC05}"/>
              </a:ext>
            </a:extLst>
          </p:cNvPr>
          <p:cNvSpPr/>
          <p:nvPr/>
        </p:nvSpPr>
        <p:spPr>
          <a:xfrm>
            <a:off x="7018940" y="1920008"/>
            <a:ext cx="621999" cy="17836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484A9B-63EF-7641-E43C-4C013BBEFB77}"/>
              </a:ext>
            </a:extLst>
          </p:cNvPr>
          <p:cNvSpPr/>
          <p:nvPr/>
        </p:nvSpPr>
        <p:spPr>
          <a:xfrm>
            <a:off x="8190295" y="2398473"/>
            <a:ext cx="621999" cy="13051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4A8266-065A-1744-7959-32E57203784F}"/>
              </a:ext>
            </a:extLst>
          </p:cNvPr>
          <p:cNvSpPr/>
          <p:nvPr/>
        </p:nvSpPr>
        <p:spPr>
          <a:xfrm>
            <a:off x="9343041" y="1693135"/>
            <a:ext cx="621999" cy="20197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433F8AAF-BA9C-2D54-FECA-1D869227C177}"/>
              </a:ext>
            </a:extLst>
          </p:cNvPr>
          <p:cNvCxnSpPr/>
          <p:nvPr/>
        </p:nvCxnSpPr>
        <p:spPr>
          <a:xfrm flipV="1">
            <a:off x="6506782" y="4244844"/>
            <a:ext cx="0" cy="217435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569D84A-3319-87C2-9128-44D0BC17875A}"/>
              </a:ext>
            </a:extLst>
          </p:cNvPr>
          <p:cNvCxnSpPr>
            <a:cxnSpLocks/>
          </p:cNvCxnSpPr>
          <p:nvPr/>
        </p:nvCxnSpPr>
        <p:spPr>
          <a:xfrm>
            <a:off x="6506782" y="6419202"/>
            <a:ext cx="25961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4D5765D-855C-6960-E1CF-31A4981C672E}"/>
              </a:ext>
            </a:extLst>
          </p:cNvPr>
          <p:cNvSpPr txBox="1"/>
          <p:nvPr/>
        </p:nvSpPr>
        <p:spPr>
          <a:xfrm rot="16200000">
            <a:off x="5721845" y="5233474"/>
            <a:ext cx="1194558" cy="276999"/>
          </a:xfrm>
          <a:prstGeom prst="rect">
            <a:avLst/>
          </a:prstGeom>
          <a:solidFill>
            <a:srgbClr val="FFFF00"/>
          </a:solidFill>
        </p:spPr>
        <p:txBody>
          <a:bodyPr wrap="none" rtlCol="0">
            <a:spAutoFit/>
          </a:bodyPr>
          <a:lstStyle/>
          <a:p>
            <a:r>
              <a:rPr lang="en-US" sz="1200" dirty="0"/>
              <a:t>Define this axis</a:t>
            </a:r>
          </a:p>
        </p:txBody>
      </p:sp>
      <p:sp>
        <p:nvSpPr>
          <p:cNvPr id="20" name="TextBox 19">
            <a:extLst>
              <a:ext uri="{FF2B5EF4-FFF2-40B4-BE49-F238E27FC236}">
                <a16:creationId xmlns:a16="http://schemas.microsoft.com/office/drawing/2014/main" id="{CC0238C1-CB2A-75AE-EBA2-6D1029A6D45F}"/>
              </a:ext>
            </a:extLst>
          </p:cNvPr>
          <p:cNvSpPr txBox="1"/>
          <p:nvPr/>
        </p:nvSpPr>
        <p:spPr>
          <a:xfrm>
            <a:off x="7050822" y="4347791"/>
            <a:ext cx="1686147" cy="261610"/>
          </a:xfrm>
          <a:prstGeom prst="rect">
            <a:avLst/>
          </a:prstGeom>
          <a:noFill/>
        </p:spPr>
        <p:txBody>
          <a:bodyPr wrap="square" rtlCol="0">
            <a:spAutoFit/>
          </a:bodyPr>
          <a:lstStyle/>
          <a:p>
            <a:pPr algn="ctr"/>
            <a:r>
              <a:rPr lang="en-US" sz="1100"/>
              <a:t>Condition 1 Scatter plot </a:t>
            </a:r>
          </a:p>
        </p:txBody>
      </p:sp>
      <p:sp>
        <p:nvSpPr>
          <p:cNvPr id="26" name="TextBox 25">
            <a:extLst>
              <a:ext uri="{FF2B5EF4-FFF2-40B4-BE49-F238E27FC236}">
                <a16:creationId xmlns:a16="http://schemas.microsoft.com/office/drawing/2014/main" id="{3A4BB065-4965-C528-86DB-67654F34A19B}"/>
              </a:ext>
            </a:extLst>
          </p:cNvPr>
          <p:cNvSpPr txBox="1"/>
          <p:nvPr/>
        </p:nvSpPr>
        <p:spPr>
          <a:xfrm>
            <a:off x="7326207" y="6493284"/>
            <a:ext cx="1194558" cy="276999"/>
          </a:xfrm>
          <a:prstGeom prst="rect">
            <a:avLst/>
          </a:prstGeom>
          <a:solidFill>
            <a:srgbClr val="FFFF00"/>
          </a:solidFill>
        </p:spPr>
        <p:txBody>
          <a:bodyPr wrap="none" rtlCol="0">
            <a:spAutoFit/>
          </a:bodyPr>
          <a:lstStyle/>
          <a:p>
            <a:r>
              <a:rPr lang="en-US" sz="1200" dirty="0"/>
              <a:t>Define this axis</a:t>
            </a:r>
          </a:p>
        </p:txBody>
      </p:sp>
      <p:sp>
        <p:nvSpPr>
          <p:cNvPr id="28" name="Star: 5 Points 27">
            <a:extLst>
              <a:ext uri="{FF2B5EF4-FFF2-40B4-BE49-F238E27FC236}">
                <a16:creationId xmlns:a16="http://schemas.microsoft.com/office/drawing/2014/main" id="{D3A24A0F-A2F9-3808-0F5D-2C8C871CAD41}"/>
              </a:ext>
            </a:extLst>
          </p:cNvPr>
          <p:cNvSpPr/>
          <p:nvPr/>
        </p:nvSpPr>
        <p:spPr>
          <a:xfrm>
            <a:off x="8401605" y="4708575"/>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r: 5 Points 28">
            <a:extLst>
              <a:ext uri="{FF2B5EF4-FFF2-40B4-BE49-F238E27FC236}">
                <a16:creationId xmlns:a16="http://schemas.microsoft.com/office/drawing/2014/main" id="{D9DA798F-447B-E919-7C9E-5202FDE90E27}"/>
              </a:ext>
            </a:extLst>
          </p:cNvPr>
          <p:cNvSpPr/>
          <p:nvPr/>
        </p:nvSpPr>
        <p:spPr>
          <a:xfrm>
            <a:off x="8710392" y="4781613"/>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2F56781-B232-0F3A-C318-CE930B231DAA}"/>
              </a:ext>
            </a:extLst>
          </p:cNvPr>
          <p:cNvSpPr/>
          <p:nvPr/>
        </p:nvSpPr>
        <p:spPr>
          <a:xfrm>
            <a:off x="8032732" y="5756159"/>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 name="Star: 5 Points 30">
            <a:extLst>
              <a:ext uri="{FF2B5EF4-FFF2-40B4-BE49-F238E27FC236}">
                <a16:creationId xmlns:a16="http://schemas.microsoft.com/office/drawing/2014/main" id="{289BCA45-C32D-7D51-735A-0447F807C477}"/>
              </a:ext>
            </a:extLst>
          </p:cNvPr>
          <p:cNvSpPr/>
          <p:nvPr/>
        </p:nvSpPr>
        <p:spPr>
          <a:xfrm>
            <a:off x="8518563" y="5064931"/>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 name="Star: 5 Points 31">
            <a:extLst>
              <a:ext uri="{FF2B5EF4-FFF2-40B4-BE49-F238E27FC236}">
                <a16:creationId xmlns:a16="http://schemas.microsoft.com/office/drawing/2014/main" id="{AFB9C383-7F5D-3344-A6AF-F7B63B1373DD}"/>
              </a:ext>
            </a:extLst>
          </p:cNvPr>
          <p:cNvSpPr/>
          <p:nvPr/>
        </p:nvSpPr>
        <p:spPr>
          <a:xfrm>
            <a:off x="7464611" y="4725408"/>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3" name="Star: 5 Points 32">
            <a:extLst>
              <a:ext uri="{FF2B5EF4-FFF2-40B4-BE49-F238E27FC236}">
                <a16:creationId xmlns:a16="http://schemas.microsoft.com/office/drawing/2014/main" id="{37AB4EF9-F4CE-A5E6-BCA6-3412EE6F6EF6}"/>
              </a:ext>
            </a:extLst>
          </p:cNvPr>
          <p:cNvSpPr/>
          <p:nvPr/>
        </p:nvSpPr>
        <p:spPr>
          <a:xfrm>
            <a:off x="6737169" y="5768729"/>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r: 5 Points 33">
            <a:extLst>
              <a:ext uri="{FF2B5EF4-FFF2-40B4-BE49-F238E27FC236}">
                <a16:creationId xmlns:a16="http://schemas.microsoft.com/office/drawing/2014/main" id="{A5797EB1-AAEA-66EC-5C36-1FB879722E4F}"/>
              </a:ext>
            </a:extLst>
          </p:cNvPr>
          <p:cNvSpPr/>
          <p:nvPr/>
        </p:nvSpPr>
        <p:spPr>
          <a:xfrm>
            <a:off x="6889569" y="5921129"/>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ar: 5 Points 34">
            <a:extLst>
              <a:ext uri="{FF2B5EF4-FFF2-40B4-BE49-F238E27FC236}">
                <a16:creationId xmlns:a16="http://schemas.microsoft.com/office/drawing/2014/main" id="{410D9739-0534-7152-E4CB-D6C366808880}"/>
              </a:ext>
            </a:extLst>
          </p:cNvPr>
          <p:cNvSpPr/>
          <p:nvPr/>
        </p:nvSpPr>
        <p:spPr>
          <a:xfrm>
            <a:off x="6701727" y="5972685"/>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6" name="Star: 5 Points 35">
            <a:extLst>
              <a:ext uri="{FF2B5EF4-FFF2-40B4-BE49-F238E27FC236}">
                <a16:creationId xmlns:a16="http://schemas.microsoft.com/office/drawing/2014/main" id="{F5A7FB29-7A5D-296B-072B-617C2EFAC25D}"/>
              </a:ext>
            </a:extLst>
          </p:cNvPr>
          <p:cNvSpPr/>
          <p:nvPr/>
        </p:nvSpPr>
        <p:spPr>
          <a:xfrm>
            <a:off x="6854127" y="6125085"/>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7" name="Star: 5 Points 36">
            <a:extLst>
              <a:ext uri="{FF2B5EF4-FFF2-40B4-BE49-F238E27FC236}">
                <a16:creationId xmlns:a16="http://schemas.microsoft.com/office/drawing/2014/main" id="{27975817-DF36-67D1-E854-14877B06FB99}"/>
              </a:ext>
            </a:extLst>
          </p:cNvPr>
          <p:cNvSpPr/>
          <p:nvPr/>
        </p:nvSpPr>
        <p:spPr>
          <a:xfrm>
            <a:off x="6694196" y="6215246"/>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0" name="TextBox 39">
            <a:extLst>
              <a:ext uri="{FF2B5EF4-FFF2-40B4-BE49-F238E27FC236}">
                <a16:creationId xmlns:a16="http://schemas.microsoft.com/office/drawing/2014/main" id="{9972164E-7337-9BC3-D03E-C076C9F24F9B}"/>
              </a:ext>
            </a:extLst>
          </p:cNvPr>
          <p:cNvSpPr txBox="1"/>
          <p:nvPr/>
        </p:nvSpPr>
        <p:spPr>
          <a:xfrm>
            <a:off x="10317690" y="3740836"/>
            <a:ext cx="978194" cy="261610"/>
          </a:xfrm>
          <a:prstGeom prst="rect">
            <a:avLst/>
          </a:prstGeom>
          <a:noFill/>
        </p:spPr>
        <p:txBody>
          <a:bodyPr wrap="square" rtlCol="0">
            <a:spAutoFit/>
          </a:bodyPr>
          <a:lstStyle/>
          <a:p>
            <a:pPr algn="ctr"/>
            <a:r>
              <a:rPr lang="en-US" sz="1100"/>
              <a:t>Neg Ctrl</a:t>
            </a:r>
          </a:p>
        </p:txBody>
      </p:sp>
      <p:sp>
        <p:nvSpPr>
          <p:cNvPr id="41" name="Star: 5 Points 40">
            <a:extLst>
              <a:ext uri="{FF2B5EF4-FFF2-40B4-BE49-F238E27FC236}">
                <a16:creationId xmlns:a16="http://schemas.microsoft.com/office/drawing/2014/main" id="{EE22E25F-0007-0DB0-8721-22D849D8FECD}"/>
              </a:ext>
            </a:extLst>
          </p:cNvPr>
          <p:cNvSpPr/>
          <p:nvPr/>
        </p:nvSpPr>
        <p:spPr>
          <a:xfrm>
            <a:off x="8284647" y="5884031"/>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tar: 5 Points 41">
            <a:extLst>
              <a:ext uri="{FF2B5EF4-FFF2-40B4-BE49-F238E27FC236}">
                <a16:creationId xmlns:a16="http://schemas.microsoft.com/office/drawing/2014/main" id="{1D1519D9-1490-CE7D-93F8-F25946F609E0}"/>
              </a:ext>
            </a:extLst>
          </p:cNvPr>
          <p:cNvSpPr/>
          <p:nvPr/>
        </p:nvSpPr>
        <p:spPr>
          <a:xfrm>
            <a:off x="8706405" y="5013375"/>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5 Points 42">
            <a:extLst>
              <a:ext uri="{FF2B5EF4-FFF2-40B4-BE49-F238E27FC236}">
                <a16:creationId xmlns:a16="http://schemas.microsoft.com/office/drawing/2014/main" id="{4368DC48-2C1D-45F0-C549-F4A8D0F5641A}"/>
              </a:ext>
            </a:extLst>
          </p:cNvPr>
          <p:cNvSpPr/>
          <p:nvPr/>
        </p:nvSpPr>
        <p:spPr>
          <a:xfrm>
            <a:off x="8326734" y="4933634"/>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4" name="Star: 5 Points 43">
            <a:extLst>
              <a:ext uri="{FF2B5EF4-FFF2-40B4-BE49-F238E27FC236}">
                <a16:creationId xmlns:a16="http://schemas.microsoft.com/office/drawing/2014/main" id="{9AD4DE2C-7BB6-5847-1545-E34F76F6455F}"/>
              </a:ext>
            </a:extLst>
          </p:cNvPr>
          <p:cNvSpPr/>
          <p:nvPr/>
        </p:nvSpPr>
        <p:spPr>
          <a:xfrm>
            <a:off x="7416322" y="4951908"/>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5" name="Star: 5 Points 44">
            <a:extLst>
              <a:ext uri="{FF2B5EF4-FFF2-40B4-BE49-F238E27FC236}">
                <a16:creationId xmlns:a16="http://schemas.microsoft.com/office/drawing/2014/main" id="{340E55F6-227B-FD2D-FF26-93A86BF2B202}"/>
              </a:ext>
            </a:extLst>
          </p:cNvPr>
          <p:cNvSpPr/>
          <p:nvPr/>
        </p:nvSpPr>
        <p:spPr>
          <a:xfrm>
            <a:off x="7250629" y="4718045"/>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6" name="Star: 5 Points 45">
            <a:extLst>
              <a:ext uri="{FF2B5EF4-FFF2-40B4-BE49-F238E27FC236}">
                <a16:creationId xmlns:a16="http://schemas.microsoft.com/office/drawing/2014/main" id="{FBD2C93F-A378-AC93-0D29-8B365C0F3CDC}"/>
              </a:ext>
            </a:extLst>
          </p:cNvPr>
          <p:cNvSpPr/>
          <p:nvPr/>
        </p:nvSpPr>
        <p:spPr>
          <a:xfrm>
            <a:off x="8437047" y="6036431"/>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tar: 5 Points 46">
            <a:extLst>
              <a:ext uri="{FF2B5EF4-FFF2-40B4-BE49-F238E27FC236}">
                <a16:creationId xmlns:a16="http://schemas.microsoft.com/office/drawing/2014/main" id="{19F54A5B-56F9-80CB-E855-38B76F4B2E15}"/>
              </a:ext>
            </a:extLst>
          </p:cNvPr>
          <p:cNvSpPr/>
          <p:nvPr/>
        </p:nvSpPr>
        <p:spPr>
          <a:xfrm>
            <a:off x="8109208" y="5974964"/>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r: 5 Points 47">
            <a:extLst>
              <a:ext uri="{FF2B5EF4-FFF2-40B4-BE49-F238E27FC236}">
                <a16:creationId xmlns:a16="http://schemas.microsoft.com/office/drawing/2014/main" id="{287F3B2A-0FE1-4399-4984-9AAB71180DD7}"/>
              </a:ext>
            </a:extLst>
          </p:cNvPr>
          <p:cNvSpPr/>
          <p:nvPr/>
        </p:nvSpPr>
        <p:spPr>
          <a:xfrm>
            <a:off x="8195154" y="5651134"/>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ar: 5 Points 48">
            <a:extLst>
              <a:ext uri="{FF2B5EF4-FFF2-40B4-BE49-F238E27FC236}">
                <a16:creationId xmlns:a16="http://schemas.microsoft.com/office/drawing/2014/main" id="{E81833A9-865B-8FE1-C9A8-C3351646C16A}"/>
              </a:ext>
            </a:extLst>
          </p:cNvPr>
          <p:cNvSpPr/>
          <p:nvPr/>
        </p:nvSpPr>
        <p:spPr>
          <a:xfrm>
            <a:off x="7568722" y="5104308"/>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51" name="Straight Arrow Connector 50">
            <a:extLst>
              <a:ext uri="{FF2B5EF4-FFF2-40B4-BE49-F238E27FC236}">
                <a16:creationId xmlns:a16="http://schemas.microsoft.com/office/drawing/2014/main" id="{59C7577C-D15A-E490-0673-ACF6A8C332F4}"/>
              </a:ext>
            </a:extLst>
          </p:cNvPr>
          <p:cNvCxnSpPr/>
          <p:nvPr/>
        </p:nvCxnSpPr>
        <p:spPr>
          <a:xfrm flipV="1">
            <a:off x="9402728" y="4244844"/>
            <a:ext cx="0" cy="217435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117D6B5C-71A3-3686-C5C1-4CAC98953394}"/>
              </a:ext>
            </a:extLst>
          </p:cNvPr>
          <p:cNvCxnSpPr>
            <a:cxnSpLocks/>
          </p:cNvCxnSpPr>
          <p:nvPr/>
        </p:nvCxnSpPr>
        <p:spPr>
          <a:xfrm>
            <a:off x="9402728" y="6419202"/>
            <a:ext cx="25961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AD018A00-BD31-1F4A-8FD6-0CDAD4BBF20B}"/>
              </a:ext>
            </a:extLst>
          </p:cNvPr>
          <p:cNvSpPr txBox="1"/>
          <p:nvPr/>
        </p:nvSpPr>
        <p:spPr>
          <a:xfrm rot="16200000">
            <a:off x="8637455" y="5233474"/>
            <a:ext cx="1194558" cy="276999"/>
          </a:xfrm>
          <a:prstGeom prst="rect">
            <a:avLst/>
          </a:prstGeom>
          <a:solidFill>
            <a:srgbClr val="FFFF00"/>
          </a:solidFill>
        </p:spPr>
        <p:txBody>
          <a:bodyPr wrap="none" rtlCol="0">
            <a:spAutoFit/>
          </a:bodyPr>
          <a:lstStyle/>
          <a:p>
            <a:r>
              <a:rPr lang="en-US" sz="1200" dirty="0"/>
              <a:t>Define this axis</a:t>
            </a:r>
          </a:p>
        </p:txBody>
      </p:sp>
      <p:sp>
        <p:nvSpPr>
          <p:cNvPr id="54" name="TextBox 53">
            <a:extLst>
              <a:ext uri="{FF2B5EF4-FFF2-40B4-BE49-F238E27FC236}">
                <a16:creationId xmlns:a16="http://schemas.microsoft.com/office/drawing/2014/main" id="{A7B47EA5-C124-2C5D-F0AE-53622A01C22A}"/>
              </a:ext>
            </a:extLst>
          </p:cNvPr>
          <p:cNvSpPr txBox="1"/>
          <p:nvPr/>
        </p:nvSpPr>
        <p:spPr>
          <a:xfrm>
            <a:off x="10018089" y="4361379"/>
            <a:ext cx="1686147" cy="261610"/>
          </a:xfrm>
          <a:prstGeom prst="rect">
            <a:avLst/>
          </a:prstGeom>
          <a:noFill/>
        </p:spPr>
        <p:txBody>
          <a:bodyPr wrap="square" rtlCol="0">
            <a:spAutoFit/>
          </a:bodyPr>
          <a:lstStyle/>
          <a:p>
            <a:pPr algn="ctr"/>
            <a:r>
              <a:rPr lang="en-US" sz="1100"/>
              <a:t>Neg Control Scatter plot </a:t>
            </a:r>
          </a:p>
        </p:txBody>
      </p:sp>
      <p:sp>
        <p:nvSpPr>
          <p:cNvPr id="55" name="TextBox 54">
            <a:extLst>
              <a:ext uri="{FF2B5EF4-FFF2-40B4-BE49-F238E27FC236}">
                <a16:creationId xmlns:a16="http://schemas.microsoft.com/office/drawing/2014/main" id="{F9301FE8-1796-047E-BFE9-B3DF2A80B460}"/>
              </a:ext>
            </a:extLst>
          </p:cNvPr>
          <p:cNvSpPr txBox="1"/>
          <p:nvPr/>
        </p:nvSpPr>
        <p:spPr>
          <a:xfrm>
            <a:off x="10143138" y="6450772"/>
            <a:ext cx="1194558" cy="276999"/>
          </a:xfrm>
          <a:prstGeom prst="rect">
            <a:avLst/>
          </a:prstGeom>
          <a:solidFill>
            <a:srgbClr val="FFFF00"/>
          </a:solidFill>
        </p:spPr>
        <p:txBody>
          <a:bodyPr wrap="none" rtlCol="0">
            <a:spAutoFit/>
          </a:bodyPr>
          <a:lstStyle/>
          <a:p>
            <a:r>
              <a:rPr lang="en-US" sz="1200" dirty="0"/>
              <a:t>Define this axis</a:t>
            </a:r>
          </a:p>
        </p:txBody>
      </p:sp>
      <p:sp>
        <p:nvSpPr>
          <p:cNvPr id="56" name="Star: 5 Points 55">
            <a:extLst>
              <a:ext uri="{FF2B5EF4-FFF2-40B4-BE49-F238E27FC236}">
                <a16:creationId xmlns:a16="http://schemas.microsoft.com/office/drawing/2014/main" id="{772CF567-B419-1BA1-B4B4-C7AA4902B206}"/>
              </a:ext>
            </a:extLst>
          </p:cNvPr>
          <p:cNvSpPr/>
          <p:nvPr/>
        </p:nvSpPr>
        <p:spPr>
          <a:xfrm>
            <a:off x="9558259" y="5816523"/>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5 Points 56">
            <a:extLst>
              <a:ext uri="{FF2B5EF4-FFF2-40B4-BE49-F238E27FC236}">
                <a16:creationId xmlns:a16="http://schemas.microsoft.com/office/drawing/2014/main" id="{61FB1F6A-DE4E-BB53-45B0-E3532C1C42C8}"/>
              </a:ext>
            </a:extLst>
          </p:cNvPr>
          <p:cNvSpPr/>
          <p:nvPr/>
        </p:nvSpPr>
        <p:spPr>
          <a:xfrm>
            <a:off x="9725188" y="5990964"/>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5 Points 57">
            <a:extLst>
              <a:ext uri="{FF2B5EF4-FFF2-40B4-BE49-F238E27FC236}">
                <a16:creationId xmlns:a16="http://schemas.microsoft.com/office/drawing/2014/main" id="{9CB63083-10D6-173D-EA09-9C3C3326F8B2}"/>
              </a:ext>
            </a:extLst>
          </p:cNvPr>
          <p:cNvSpPr/>
          <p:nvPr/>
        </p:nvSpPr>
        <p:spPr>
          <a:xfrm>
            <a:off x="9439613" y="6162360"/>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9" name="Star: 5 Points 58">
            <a:extLst>
              <a:ext uri="{FF2B5EF4-FFF2-40B4-BE49-F238E27FC236}">
                <a16:creationId xmlns:a16="http://schemas.microsoft.com/office/drawing/2014/main" id="{F4D22720-6EFE-FFE6-7A3C-0BB4CDCD8A13}"/>
              </a:ext>
            </a:extLst>
          </p:cNvPr>
          <p:cNvSpPr/>
          <p:nvPr/>
        </p:nvSpPr>
        <p:spPr>
          <a:xfrm>
            <a:off x="9675217" y="6172879"/>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0" name="Star: 5 Points 59">
            <a:extLst>
              <a:ext uri="{FF2B5EF4-FFF2-40B4-BE49-F238E27FC236}">
                <a16:creationId xmlns:a16="http://schemas.microsoft.com/office/drawing/2014/main" id="{B321F952-2C04-50BF-2AF7-19A20BE968F2}"/>
              </a:ext>
            </a:extLst>
          </p:cNvPr>
          <p:cNvSpPr/>
          <p:nvPr/>
        </p:nvSpPr>
        <p:spPr>
          <a:xfrm>
            <a:off x="9669244" y="6044177"/>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1" name="Star: 5 Points 60">
            <a:extLst>
              <a:ext uri="{FF2B5EF4-FFF2-40B4-BE49-F238E27FC236}">
                <a16:creationId xmlns:a16="http://schemas.microsoft.com/office/drawing/2014/main" id="{0FFA150D-DA49-8E65-4189-81B5D3E58EE0}"/>
              </a:ext>
            </a:extLst>
          </p:cNvPr>
          <p:cNvSpPr/>
          <p:nvPr/>
        </p:nvSpPr>
        <p:spPr>
          <a:xfrm>
            <a:off x="9633115" y="5768729"/>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tar: 5 Points 61">
            <a:extLst>
              <a:ext uri="{FF2B5EF4-FFF2-40B4-BE49-F238E27FC236}">
                <a16:creationId xmlns:a16="http://schemas.microsoft.com/office/drawing/2014/main" id="{50F2CBC9-4698-3614-91F1-E7B02B1CEFE3}"/>
              </a:ext>
            </a:extLst>
          </p:cNvPr>
          <p:cNvSpPr/>
          <p:nvPr/>
        </p:nvSpPr>
        <p:spPr>
          <a:xfrm>
            <a:off x="9785515" y="5921129"/>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r: 5 Points 62">
            <a:extLst>
              <a:ext uri="{FF2B5EF4-FFF2-40B4-BE49-F238E27FC236}">
                <a16:creationId xmlns:a16="http://schemas.microsoft.com/office/drawing/2014/main" id="{2E0BEA6E-B62E-092E-F3AD-FEC11407FF88}"/>
              </a:ext>
            </a:extLst>
          </p:cNvPr>
          <p:cNvSpPr/>
          <p:nvPr/>
        </p:nvSpPr>
        <p:spPr>
          <a:xfrm>
            <a:off x="9597673" y="5972685"/>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4" name="Star: 5 Points 63">
            <a:extLst>
              <a:ext uri="{FF2B5EF4-FFF2-40B4-BE49-F238E27FC236}">
                <a16:creationId xmlns:a16="http://schemas.microsoft.com/office/drawing/2014/main" id="{0C931523-A1F8-9337-F3DB-8C9A2336EA23}"/>
              </a:ext>
            </a:extLst>
          </p:cNvPr>
          <p:cNvSpPr/>
          <p:nvPr/>
        </p:nvSpPr>
        <p:spPr>
          <a:xfrm>
            <a:off x="9750073" y="6125085"/>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 name="Star: 5 Points 64">
            <a:extLst>
              <a:ext uri="{FF2B5EF4-FFF2-40B4-BE49-F238E27FC236}">
                <a16:creationId xmlns:a16="http://schemas.microsoft.com/office/drawing/2014/main" id="{8BFBE9ED-F948-3360-6682-B819D9ADA6F1}"/>
              </a:ext>
            </a:extLst>
          </p:cNvPr>
          <p:cNvSpPr/>
          <p:nvPr/>
        </p:nvSpPr>
        <p:spPr>
          <a:xfrm>
            <a:off x="9590142" y="6215246"/>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 name="Star: 5 Points 65">
            <a:extLst>
              <a:ext uri="{FF2B5EF4-FFF2-40B4-BE49-F238E27FC236}">
                <a16:creationId xmlns:a16="http://schemas.microsoft.com/office/drawing/2014/main" id="{D789D09E-B5CD-A7C8-1A65-CF1C79FB8BBC}"/>
              </a:ext>
            </a:extLst>
          </p:cNvPr>
          <p:cNvSpPr/>
          <p:nvPr/>
        </p:nvSpPr>
        <p:spPr>
          <a:xfrm>
            <a:off x="9691528" y="6290232"/>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tar: 5 Points 66">
            <a:extLst>
              <a:ext uri="{FF2B5EF4-FFF2-40B4-BE49-F238E27FC236}">
                <a16:creationId xmlns:a16="http://schemas.microsoft.com/office/drawing/2014/main" id="{54B5E991-6D47-E9CE-5F54-209785244B93}"/>
              </a:ext>
            </a:extLst>
          </p:cNvPr>
          <p:cNvSpPr/>
          <p:nvPr/>
        </p:nvSpPr>
        <p:spPr>
          <a:xfrm>
            <a:off x="9863059" y="6121323"/>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Star: 5 Points 67">
            <a:extLst>
              <a:ext uri="{FF2B5EF4-FFF2-40B4-BE49-F238E27FC236}">
                <a16:creationId xmlns:a16="http://schemas.microsoft.com/office/drawing/2014/main" id="{C219C73F-FF95-3D1C-BEB0-C3834437EDC3}"/>
              </a:ext>
            </a:extLst>
          </p:cNvPr>
          <p:cNvSpPr/>
          <p:nvPr/>
        </p:nvSpPr>
        <p:spPr>
          <a:xfrm>
            <a:off x="9483388" y="6041582"/>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 name="Star: 5 Points 68">
            <a:extLst>
              <a:ext uri="{FF2B5EF4-FFF2-40B4-BE49-F238E27FC236}">
                <a16:creationId xmlns:a16="http://schemas.microsoft.com/office/drawing/2014/main" id="{15A97BD8-7F70-597E-9784-77A204B23182}"/>
              </a:ext>
            </a:extLst>
          </p:cNvPr>
          <p:cNvSpPr/>
          <p:nvPr/>
        </p:nvSpPr>
        <p:spPr>
          <a:xfrm>
            <a:off x="9472313" y="5930666"/>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 name="Star: 5 Points 69">
            <a:extLst>
              <a:ext uri="{FF2B5EF4-FFF2-40B4-BE49-F238E27FC236}">
                <a16:creationId xmlns:a16="http://schemas.microsoft.com/office/drawing/2014/main" id="{87C54DED-2B20-01B2-6EC1-AAD48C976F39}"/>
              </a:ext>
            </a:extLst>
          </p:cNvPr>
          <p:cNvSpPr/>
          <p:nvPr/>
        </p:nvSpPr>
        <p:spPr>
          <a:xfrm>
            <a:off x="9566234" y="5935951"/>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 name="Star: 5 Points 70">
            <a:extLst>
              <a:ext uri="{FF2B5EF4-FFF2-40B4-BE49-F238E27FC236}">
                <a16:creationId xmlns:a16="http://schemas.microsoft.com/office/drawing/2014/main" id="{14FD5354-C59E-F8F0-2040-405C8DEAA4AA}"/>
              </a:ext>
            </a:extLst>
          </p:cNvPr>
          <p:cNvSpPr/>
          <p:nvPr/>
        </p:nvSpPr>
        <p:spPr>
          <a:xfrm>
            <a:off x="9793046" y="6310302"/>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tar: 5 Points 71">
            <a:extLst>
              <a:ext uri="{FF2B5EF4-FFF2-40B4-BE49-F238E27FC236}">
                <a16:creationId xmlns:a16="http://schemas.microsoft.com/office/drawing/2014/main" id="{28D56998-0811-AA10-E8C1-8F67A3649D20}"/>
              </a:ext>
            </a:extLst>
          </p:cNvPr>
          <p:cNvSpPr/>
          <p:nvPr/>
        </p:nvSpPr>
        <p:spPr>
          <a:xfrm>
            <a:off x="9465207" y="6248835"/>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tar: 5 Points 72">
            <a:extLst>
              <a:ext uri="{FF2B5EF4-FFF2-40B4-BE49-F238E27FC236}">
                <a16:creationId xmlns:a16="http://schemas.microsoft.com/office/drawing/2014/main" id="{4E8FF92E-5C6C-84DE-46A7-2B2F2F6B2E35}"/>
              </a:ext>
            </a:extLst>
          </p:cNvPr>
          <p:cNvSpPr/>
          <p:nvPr/>
        </p:nvSpPr>
        <p:spPr>
          <a:xfrm>
            <a:off x="9602035" y="6057335"/>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tar: 5 Points 73">
            <a:extLst>
              <a:ext uri="{FF2B5EF4-FFF2-40B4-BE49-F238E27FC236}">
                <a16:creationId xmlns:a16="http://schemas.microsoft.com/office/drawing/2014/main" id="{73D1A5C4-3F4D-ADB5-DB8B-4147E9EDE809}"/>
              </a:ext>
            </a:extLst>
          </p:cNvPr>
          <p:cNvSpPr/>
          <p:nvPr/>
        </p:nvSpPr>
        <p:spPr>
          <a:xfrm>
            <a:off x="9543104" y="6300729"/>
            <a:ext cx="85946" cy="9093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 name="Rectangle 75">
            <a:extLst>
              <a:ext uri="{FF2B5EF4-FFF2-40B4-BE49-F238E27FC236}">
                <a16:creationId xmlns:a16="http://schemas.microsoft.com/office/drawing/2014/main" id="{217C240D-5B8B-59CF-EF7C-825D592DC2CA}"/>
              </a:ext>
            </a:extLst>
          </p:cNvPr>
          <p:cNvSpPr/>
          <p:nvPr/>
        </p:nvSpPr>
        <p:spPr>
          <a:xfrm>
            <a:off x="588611" y="1589244"/>
            <a:ext cx="4635796" cy="21650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C1DEC4F-7C49-EA8D-F6B5-48288818F73B}"/>
              </a:ext>
            </a:extLst>
          </p:cNvPr>
          <p:cNvSpPr/>
          <p:nvPr/>
        </p:nvSpPr>
        <p:spPr>
          <a:xfrm>
            <a:off x="602561" y="4294122"/>
            <a:ext cx="4635796" cy="21650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A52830D-3E9F-393B-1C3C-EADFABBC9726}"/>
              </a:ext>
            </a:extLst>
          </p:cNvPr>
          <p:cNvSpPr txBox="1"/>
          <p:nvPr/>
        </p:nvSpPr>
        <p:spPr>
          <a:xfrm>
            <a:off x="1654525" y="2082728"/>
            <a:ext cx="2503967" cy="1200329"/>
          </a:xfrm>
          <a:prstGeom prst="rect">
            <a:avLst/>
          </a:prstGeom>
          <a:noFill/>
        </p:spPr>
        <p:txBody>
          <a:bodyPr wrap="square" rtlCol="0">
            <a:spAutoFit/>
          </a:bodyPr>
          <a:lstStyle/>
          <a:p>
            <a:pPr algn="ctr"/>
            <a:r>
              <a:rPr lang="en-US" dirty="0"/>
              <a:t>General description about what images will be included in your figure</a:t>
            </a:r>
          </a:p>
        </p:txBody>
      </p:sp>
      <p:sp>
        <p:nvSpPr>
          <p:cNvPr id="79" name="TextBox 78">
            <a:extLst>
              <a:ext uri="{FF2B5EF4-FFF2-40B4-BE49-F238E27FC236}">
                <a16:creationId xmlns:a16="http://schemas.microsoft.com/office/drawing/2014/main" id="{DD00FE15-09D8-C311-5056-7987C8F3E2EF}"/>
              </a:ext>
            </a:extLst>
          </p:cNvPr>
          <p:cNvSpPr txBox="1"/>
          <p:nvPr/>
        </p:nvSpPr>
        <p:spPr>
          <a:xfrm>
            <a:off x="1482407" y="4771230"/>
            <a:ext cx="2503967" cy="1200329"/>
          </a:xfrm>
          <a:prstGeom prst="rect">
            <a:avLst/>
          </a:prstGeom>
          <a:noFill/>
        </p:spPr>
        <p:txBody>
          <a:bodyPr wrap="square" rtlCol="0">
            <a:spAutoFit/>
          </a:bodyPr>
          <a:lstStyle/>
          <a:p>
            <a:pPr algn="ctr"/>
            <a:r>
              <a:rPr lang="en-US" dirty="0"/>
              <a:t>General description about what images will be included in your figure</a:t>
            </a:r>
          </a:p>
        </p:txBody>
      </p:sp>
      <p:sp>
        <p:nvSpPr>
          <p:cNvPr id="81" name="TextBox 80">
            <a:extLst>
              <a:ext uri="{FF2B5EF4-FFF2-40B4-BE49-F238E27FC236}">
                <a16:creationId xmlns:a16="http://schemas.microsoft.com/office/drawing/2014/main" id="{55F54118-CBC7-CD22-6C97-58D0BFF4B27E}"/>
              </a:ext>
            </a:extLst>
          </p:cNvPr>
          <p:cNvSpPr txBox="1"/>
          <p:nvPr/>
        </p:nvSpPr>
        <p:spPr>
          <a:xfrm>
            <a:off x="1914661" y="130229"/>
            <a:ext cx="9077485" cy="369332"/>
          </a:xfrm>
          <a:prstGeom prst="rect">
            <a:avLst/>
          </a:prstGeom>
          <a:noFill/>
        </p:spPr>
        <p:txBody>
          <a:bodyPr wrap="none" lIns="91440" tIns="45720" rIns="91440" bIns="45720" rtlCol="0" anchor="t">
            <a:spAutoFit/>
          </a:bodyPr>
          <a:lstStyle/>
          <a:p>
            <a:r>
              <a:rPr lang="en-US" b="1" u="sng"/>
              <a:t>Sketch of your planned final figure constructed from the image quantification outputs:</a:t>
            </a:r>
          </a:p>
        </p:txBody>
      </p:sp>
      <p:sp>
        <p:nvSpPr>
          <p:cNvPr id="82" name="Oval 81">
            <a:extLst>
              <a:ext uri="{FF2B5EF4-FFF2-40B4-BE49-F238E27FC236}">
                <a16:creationId xmlns:a16="http://schemas.microsoft.com/office/drawing/2014/main" id="{30D74AFF-7998-8D4A-CCFA-18008F6CCE5F}"/>
              </a:ext>
            </a:extLst>
          </p:cNvPr>
          <p:cNvSpPr/>
          <p:nvPr/>
        </p:nvSpPr>
        <p:spPr>
          <a:xfrm>
            <a:off x="7024681" y="4575531"/>
            <a:ext cx="878522" cy="72575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1754BAA-673A-55B4-6207-BDDD23551788}"/>
              </a:ext>
            </a:extLst>
          </p:cNvPr>
          <p:cNvSpPr/>
          <p:nvPr/>
        </p:nvSpPr>
        <p:spPr>
          <a:xfrm>
            <a:off x="7820355" y="5583870"/>
            <a:ext cx="878522" cy="725755"/>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5D0F1E11-FF3F-FB6B-3ECF-4D40A8B6A1C2}"/>
              </a:ext>
            </a:extLst>
          </p:cNvPr>
          <p:cNvSpPr/>
          <p:nvPr/>
        </p:nvSpPr>
        <p:spPr>
          <a:xfrm>
            <a:off x="8126825" y="4604782"/>
            <a:ext cx="878522" cy="725755"/>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0F43E4D-60C1-C35E-2340-4C1E6C4EA29F}"/>
              </a:ext>
            </a:extLst>
          </p:cNvPr>
          <p:cNvSpPr txBox="1"/>
          <p:nvPr/>
        </p:nvSpPr>
        <p:spPr>
          <a:xfrm>
            <a:off x="6231542" y="612584"/>
            <a:ext cx="554761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1" dirty="0"/>
              <a:t>Rough sketch/outline of the plots you want. These can be any format and don't have to match the examples shown or show any actual data. </a:t>
            </a:r>
          </a:p>
        </p:txBody>
      </p:sp>
      <p:sp>
        <p:nvSpPr>
          <p:cNvPr id="3" name="TextBox 2">
            <a:extLst>
              <a:ext uri="{FF2B5EF4-FFF2-40B4-BE49-F238E27FC236}">
                <a16:creationId xmlns:a16="http://schemas.microsoft.com/office/drawing/2014/main" id="{77C6CEF2-B8ED-D0BA-5D78-95E15AFB9F10}"/>
              </a:ext>
            </a:extLst>
          </p:cNvPr>
          <p:cNvSpPr txBox="1"/>
          <p:nvPr/>
        </p:nvSpPr>
        <p:spPr>
          <a:xfrm>
            <a:off x="270437" y="650391"/>
            <a:ext cx="55567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1" dirty="0"/>
              <a:t>Diagram of images you plan to show. You do not need to include the actual images in this rough draft.  </a:t>
            </a:r>
          </a:p>
        </p:txBody>
      </p:sp>
      <p:sp>
        <p:nvSpPr>
          <p:cNvPr id="4" name="TextBox 3">
            <a:extLst>
              <a:ext uri="{FF2B5EF4-FFF2-40B4-BE49-F238E27FC236}">
                <a16:creationId xmlns:a16="http://schemas.microsoft.com/office/drawing/2014/main" id="{768297D9-0DB8-4269-D94D-8C878D459B13}"/>
              </a:ext>
            </a:extLst>
          </p:cNvPr>
          <p:cNvSpPr txBox="1"/>
          <p:nvPr/>
        </p:nvSpPr>
        <p:spPr>
          <a:xfrm>
            <a:off x="7970386" y="3930849"/>
            <a:ext cx="1194558" cy="276999"/>
          </a:xfrm>
          <a:prstGeom prst="rect">
            <a:avLst/>
          </a:prstGeom>
          <a:solidFill>
            <a:srgbClr val="FFFF00"/>
          </a:solidFill>
        </p:spPr>
        <p:txBody>
          <a:bodyPr wrap="none" rtlCol="0">
            <a:spAutoFit/>
          </a:bodyPr>
          <a:lstStyle/>
          <a:p>
            <a:r>
              <a:rPr lang="en-US" sz="1200" dirty="0"/>
              <a:t>Define this axis</a:t>
            </a:r>
          </a:p>
        </p:txBody>
      </p:sp>
    </p:spTree>
    <p:extLst>
      <p:ext uri="{BB962C8B-B14F-4D97-AF65-F5344CB8AC3E}">
        <p14:creationId xmlns:p14="http://schemas.microsoft.com/office/powerpoint/2010/main" val="1330926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249</TotalTime>
  <Words>762</Words>
  <Application>Microsoft Office PowerPoint</Application>
  <PresentationFormat>Widescreen</PresentationFormat>
  <Paragraphs>80</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McConnell, Jill</dc:creator>
  <cp:lastModifiedBy>McConnell, Jill</cp:lastModifiedBy>
  <cp:revision>1</cp:revision>
  <dcterms:created xsi:type="dcterms:W3CDTF">2025-01-21T20:51:46Z</dcterms:created>
  <dcterms:modified xsi:type="dcterms:W3CDTF">2025-01-23T17:47:51Z</dcterms:modified>
</cp:coreProperties>
</file>